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1" r:id="rId2"/>
    <p:sldId id="257" r:id="rId3"/>
    <p:sldId id="271" r:id="rId4"/>
    <p:sldId id="262" r:id="rId5"/>
    <p:sldId id="281" r:id="rId6"/>
    <p:sldId id="272" r:id="rId7"/>
    <p:sldId id="279" r:id="rId8"/>
    <p:sldId id="264" r:id="rId9"/>
    <p:sldId id="280" r:id="rId10"/>
    <p:sldId id="295" r:id="rId11"/>
    <p:sldId id="297" r:id="rId12"/>
    <p:sldId id="283" r:id="rId13"/>
    <p:sldId id="285" r:id="rId14"/>
    <p:sldId id="286" r:id="rId15"/>
    <p:sldId id="287" r:id="rId16"/>
    <p:sldId id="294" r:id="rId17"/>
    <p:sldId id="288" r:id="rId18"/>
    <p:sldId id="289" r:id="rId19"/>
    <p:sldId id="290" r:id="rId20"/>
    <p:sldId id="291" r:id="rId21"/>
    <p:sldId id="296" r:id="rId22"/>
    <p:sldId id="284" r:id="rId23"/>
    <p:sldId id="292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F0373-9D90-4615-82DD-1F891255B6BF}" v="619" dt="2021-05-09T13:31:01.256"/>
    <p1510:client id="{C2F23EE2-7610-464E-B238-AFCC080D795A}" v="2001" dt="2021-05-09T08:49:18.255"/>
    <p1510:client id="{F75FE517-522C-4829-8B50-0ADBB2B4C761}" v="665" dt="2021-05-09T20:19:31.24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chaudhary" userId="a6c65b1bbd02eec6" providerId="LiveId" clId="{DAA8AB3F-CD9A-419B-861A-9445C25E445D}"/>
    <pc:docChg chg="undo custSel addSld delSld modSld">
      <pc:chgData name="Abhishek chaudhary" userId="a6c65b1bbd02eec6" providerId="LiveId" clId="{DAA8AB3F-CD9A-419B-861A-9445C25E445D}" dt="2021-05-09T19:17:36.735" v="770" actId="20577"/>
      <pc:docMkLst>
        <pc:docMk/>
      </pc:docMkLst>
      <pc:sldChg chg="modSp mod">
        <pc:chgData name="Abhishek chaudhary" userId="a6c65b1bbd02eec6" providerId="LiveId" clId="{DAA8AB3F-CD9A-419B-861A-9445C25E445D}" dt="2021-05-09T18:28:36.891" v="762" actId="20577"/>
        <pc:sldMkLst>
          <pc:docMk/>
          <pc:sldMk cId="1476019738" sldId="262"/>
        </pc:sldMkLst>
        <pc:spChg chg="mod">
          <ac:chgData name="Abhishek chaudhary" userId="a6c65b1bbd02eec6" providerId="LiveId" clId="{DAA8AB3F-CD9A-419B-861A-9445C25E445D}" dt="2021-05-09T18:28:36.891" v="762" actId="20577"/>
          <ac:spMkLst>
            <pc:docMk/>
            <pc:sldMk cId="1476019738" sldId="262"/>
            <ac:spMk id="5" creationId="{66DE0AC2-BB82-4B5E-8A74-09B4C4771938}"/>
          </ac:spMkLst>
        </pc:spChg>
      </pc:sldChg>
      <pc:sldChg chg="modSp mod">
        <pc:chgData name="Abhishek chaudhary" userId="a6c65b1bbd02eec6" providerId="LiveId" clId="{DAA8AB3F-CD9A-419B-861A-9445C25E445D}" dt="2021-05-09T17:42:47.077" v="753" actId="20577"/>
        <pc:sldMkLst>
          <pc:docMk/>
          <pc:sldMk cId="1421791579" sldId="271"/>
        </pc:sldMkLst>
        <pc:spChg chg="mod">
          <ac:chgData name="Abhishek chaudhary" userId="a6c65b1bbd02eec6" providerId="LiveId" clId="{DAA8AB3F-CD9A-419B-861A-9445C25E445D}" dt="2021-05-09T17:42:47.077" v="753" actId="20577"/>
          <ac:spMkLst>
            <pc:docMk/>
            <pc:sldMk cId="1421791579" sldId="271"/>
            <ac:spMk id="3" creationId="{00000000-0000-0000-0000-000000000000}"/>
          </ac:spMkLst>
        </pc:spChg>
      </pc:sldChg>
      <pc:sldChg chg="modSp mod">
        <pc:chgData name="Abhishek chaudhary" userId="a6c65b1bbd02eec6" providerId="LiveId" clId="{DAA8AB3F-CD9A-419B-861A-9445C25E445D}" dt="2021-05-09T18:37:08.308" v="767" actId="1038"/>
        <pc:sldMkLst>
          <pc:docMk/>
          <pc:sldMk cId="111968945" sldId="279"/>
        </pc:sldMkLst>
        <pc:spChg chg="mod">
          <ac:chgData name="Abhishek chaudhary" userId="a6c65b1bbd02eec6" providerId="LiveId" clId="{DAA8AB3F-CD9A-419B-861A-9445C25E445D}" dt="2021-05-09T17:45:57.323" v="755" actId="1076"/>
          <ac:spMkLst>
            <pc:docMk/>
            <pc:sldMk cId="111968945" sldId="279"/>
            <ac:spMk id="2" creationId="{DE26D695-7B71-42BD-828A-793CE9B87970}"/>
          </ac:spMkLst>
        </pc:spChg>
        <pc:picChg chg="mod">
          <ac:chgData name="Abhishek chaudhary" userId="a6c65b1bbd02eec6" providerId="LiveId" clId="{DAA8AB3F-CD9A-419B-861A-9445C25E445D}" dt="2021-05-09T18:37:08.308" v="767" actId="1038"/>
          <ac:picMkLst>
            <pc:docMk/>
            <pc:sldMk cId="111968945" sldId="279"/>
            <ac:picMk id="4" creationId="{AD495569-EDD0-42A3-9BAA-71CDFFB64164}"/>
          </ac:picMkLst>
        </pc:picChg>
      </pc:sldChg>
      <pc:sldChg chg="modSp mod">
        <pc:chgData name="Abhishek chaudhary" userId="a6c65b1bbd02eec6" providerId="LiveId" clId="{DAA8AB3F-CD9A-419B-861A-9445C25E445D}" dt="2021-05-09T13:16:32.030" v="663" actId="20577"/>
        <pc:sldMkLst>
          <pc:docMk/>
          <pc:sldMk cId="1069100034" sldId="286"/>
        </pc:sldMkLst>
        <pc:spChg chg="mod">
          <ac:chgData name="Abhishek chaudhary" userId="a6c65b1bbd02eec6" providerId="LiveId" clId="{DAA8AB3F-CD9A-419B-861A-9445C25E445D}" dt="2021-05-09T13:16:32.030" v="663" actId="20577"/>
          <ac:spMkLst>
            <pc:docMk/>
            <pc:sldMk cId="1069100034" sldId="286"/>
            <ac:spMk id="3" creationId="{9F0A0DF7-B520-4ED5-9CD4-A37F3FA02579}"/>
          </ac:spMkLst>
        </pc:spChg>
      </pc:sldChg>
      <pc:sldChg chg="addSp delSp modSp add mod">
        <pc:chgData name="Abhishek chaudhary" userId="a6c65b1bbd02eec6" providerId="LiveId" clId="{DAA8AB3F-CD9A-419B-861A-9445C25E445D}" dt="2021-05-09T08:45:22.460" v="579" actId="113"/>
        <pc:sldMkLst>
          <pc:docMk/>
          <pc:sldMk cId="3212176893" sldId="290"/>
        </pc:sldMkLst>
        <pc:spChg chg="mod">
          <ac:chgData name="Abhishek chaudhary" userId="a6c65b1bbd02eec6" providerId="LiveId" clId="{DAA8AB3F-CD9A-419B-861A-9445C25E445D}" dt="2021-05-09T08:27:24.695" v="73" actId="20577"/>
          <ac:spMkLst>
            <pc:docMk/>
            <pc:sldMk cId="3212176893" sldId="290"/>
            <ac:spMk id="2" creationId="{EB1E1A44-E51D-4358-83A3-A18A22F3EF9C}"/>
          </ac:spMkLst>
        </pc:spChg>
        <pc:spChg chg="mod">
          <ac:chgData name="Abhishek chaudhary" userId="a6c65b1bbd02eec6" providerId="LiveId" clId="{DAA8AB3F-CD9A-419B-861A-9445C25E445D}" dt="2021-05-09T08:45:22.460" v="579" actId="113"/>
          <ac:spMkLst>
            <pc:docMk/>
            <pc:sldMk cId="3212176893" sldId="290"/>
            <ac:spMk id="3" creationId="{73426AF9-55A4-4AB5-B802-A0F2A47E01C3}"/>
          </ac:spMkLst>
        </pc:spChg>
        <pc:spChg chg="add del">
          <ac:chgData name="Abhishek chaudhary" userId="a6c65b1bbd02eec6" providerId="LiveId" clId="{DAA8AB3F-CD9A-419B-861A-9445C25E445D}" dt="2021-05-09T08:37:36.224" v="256"/>
          <ac:spMkLst>
            <pc:docMk/>
            <pc:sldMk cId="3212176893" sldId="290"/>
            <ac:spMk id="4" creationId="{3F0E69B7-4318-46AC-9DBD-98C93D9ADC85}"/>
          </ac:spMkLst>
        </pc:spChg>
      </pc:sldChg>
      <pc:sldChg chg="addSp modSp add mod">
        <pc:chgData name="Abhishek chaudhary" userId="a6c65b1bbd02eec6" providerId="LiveId" clId="{DAA8AB3F-CD9A-419B-861A-9445C25E445D}" dt="2021-05-09T08:52:45.357" v="636" actId="122"/>
        <pc:sldMkLst>
          <pc:docMk/>
          <pc:sldMk cId="35835684" sldId="291"/>
        </pc:sldMkLst>
        <pc:spChg chg="add mod">
          <ac:chgData name="Abhishek chaudhary" userId="a6c65b1bbd02eec6" providerId="LiveId" clId="{DAA8AB3F-CD9A-419B-861A-9445C25E445D}" dt="2021-05-09T08:52:45.357" v="636" actId="122"/>
          <ac:spMkLst>
            <pc:docMk/>
            <pc:sldMk cId="35835684" sldId="291"/>
            <ac:spMk id="5" creationId="{693B743E-70E1-4477-A23D-6B0592D43FFB}"/>
          </ac:spMkLst>
        </pc:spChg>
        <pc:picChg chg="mod">
          <ac:chgData name="Abhishek chaudhary" userId="a6c65b1bbd02eec6" providerId="LiveId" clId="{DAA8AB3F-CD9A-419B-861A-9445C25E445D}" dt="2021-05-09T08:45:47.293" v="583" actId="1076"/>
          <ac:picMkLst>
            <pc:docMk/>
            <pc:sldMk cId="35835684" sldId="291"/>
            <ac:picMk id="4" creationId="{AE8ED0F1-5069-409E-B9A1-BDBF3277F850}"/>
          </ac:picMkLst>
        </pc:picChg>
      </pc:sldChg>
      <pc:sldChg chg="modSp add mod">
        <pc:chgData name="Abhishek chaudhary" userId="a6c65b1bbd02eec6" providerId="LiveId" clId="{DAA8AB3F-CD9A-419B-861A-9445C25E445D}" dt="2021-05-09T19:17:36.735" v="770" actId="20577"/>
        <pc:sldMkLst>
          <pc:docMk/>
          <pc:sldMk cId="684911341" sldId="292"/>
        </pc:sldMkLst>
        <pc:spChg chg="mod">
          <ac:chgData name="Abhishek chaudhary" userId="a6c65b1bbd02eec6" providerId="LiveId" clId="{DAA8AB3F-CD9A-419B-861A-9445C25E445D}" dt="2021-05-09T19:17:36.735" v="770" actId="20577"/>
          <ac:spMkLst>
            <pc:docMk/>
            <pc:sldMk cId="684911341" sldId="292"/>
            <ac:spMk id="3" creationId="{73426AF9-55A4-4AB5-B802-A0F2A47E01C3}"/>
          </ac:spMkLst>
        </pc:spChg>
      </pc:sldChg>
      <pc:sldChg chg="add">
        <pc:chgData name="Abhishek chaudhary" userId="a6c65b1bbd02eec6" providerId="LiveId" clId="{DAA8AB3F-CD9A-419B-861A-9445C25E445D}" dt="2021-05-09T08:26:07.201" v="3"/>
        <pc:sldMkLst>
          <pc:docMk/>
          <pc:sldMk cId="1874619078" sldId="293"/>
        </pc:sldMkLst>
      </pc:sldChg>
      <pc:sldChg chg="addSp delSp modSp add mod">
        <pc:chgData name="Abhishek chaudhary" userId="a6c65b1bbd02eec6" providerId="LiveId" clId="{DAA8AB3F-CD9A-419B-861A-9445C25E445D}" dt="2021-05-09T08:53:30.487" v="660" actId="14100"/>
        <pc:sldMkLst>
          <pc:docMk/>
          <pc:sldMk cId="18889540" sldId="295"/>
        </pc:sldMkLst>
        <pc:spChg chg="mod">
          <ac:chgData name="Abhishek chaudhary" userId="a6c65b1bbd02eec6" providerId="LiveId" clId="{DAA8AB3F-CD9A-419B-861A-9445C25E445D}" dt="2021-05-09T08:52:58.779" v="654" actId="20577"/>
          <ac:spMkLst>
            <pc:docMk/>
            <pc:sldMk cId="18889540" sldId="295"/>
            <ac:spMk id="2" creationId="{EB1E1A44-E51D-4358-83A3-A18A22F3EF9C}"/>
          </ac:spMkLst>
        </pc:spChg>
        <pc:spChg chg="del mod">
          <ac:chgData name="Abhishek chaudhary" userId="a6c65b1bbd02eec6" providerId="LiveId" clId="{DAA8AB3F-CD9A-419B-861A-9445C25E445D}" dt="2021-05-09T08:53:17.425" v="656" actId="931"/>
          <ac:spMkLst>
            <pc:docMk/>
            <pc:sldMk cId="18889540" sldId="295"/>
            <ac:spMk id="3" creationId="{73426AF9-55A4-4AB5-B802-A0F2A47E01C3}"/>
          </ac:spMkLst>
        </pc:spChg>
        <pc:picChg chg="add mod">
          <ac:chgData name="Abhishek chaudhary" userId="a6c65b1bbd02eec6" providerId="LiveId" clId="{DAA8AB3F-CD9A-419B-861A-9445C25E445D}" dt="2021-05-09T08:53:30.487" v="660" actId="14100"/>
          <ac:picMkLst>
            <pc:docMk/>
            <pc:sldMk cId="18889540" sldId="295"/>
            <ac:picMk id="5" creationId="{23406B32-7D3A-4A04-9F05-8DDFC166543A}"/>
          </ac:picMkLst>
        </pc:picChg>
      </pc:sldChg>
      <pc:sldChg chg="modSp mod">
        <pc:chgData name="Abhishek chaudhary" userId="a6c65b1bbd02eec6" providerId="LiveId" clId="{DAA8AB3F-CD9A-419B-861A-9445C25E445D}" dt="2021-05-09T17:49:21.078" v="761" actId="20577"/>
        <pc:sldMkLst>
          <pc:docMk/>
          <pc:sldMk cId="636273590" sldId="295"/>
        </pc:sldMkLst>
        <pc:spChg chg="mod">
          <ac:chgData name="Abhishek chaudhary" userId="a6c65b1bbd02eec6" providerId="LiveId" clId="{DAA8AB3F-CD9A-419B-861A-9445C25E445D}" dt="2021-05-09T17:49:21.078" v="761" actId="20577"/>
          <ac:spMkLst>
            <pc:docMk/>
            <pc:sldMk cId="636273590" sldId="295"/>
            <ac:spMk id="26" creationId="{C94ABE37-D714-4E71-86E7-CB7EEF00B6F6}"/>
          </ac:spMkLst>
        </pc:spChg>
      </pc:sldChg>
      <pc:sldChg chg="new del">
        <pc:chgData name="Abhishek chaudhary" userId="a6c65b1bbd02eec6" providerId="LiveId" clId="{DAA8AB3F-CD9A-419B-861A-9445C25E445D}" dt="2021-05-09T17:48:03.325" v="758" actId="680"/>
        <pc:sldMkLst>
          <pc:docMk/>
          <pc:sldMk cId="3888864234" sldId="298"/>
        </pc:sldMkLst>
      </pc:sldChg>
    </pc:docChg>
  </pc:docChgLst>
  <pc:docChgLst>
    <pc:chgData name="Prabhat Kumar" userId="721594e3d2696f22" providerId="LiveId" clId="{79FEB2CD-DDDC-4432-89C1-76B027A0E8B8}"/>
    <pc:docChg chg="undo redo custSel addSld delSld modSld sldOrd">
      <pc:chgData name="Prabhat Kumar" userId="721594e3d2696f22" providerId="LiveId" clId="{79FEB2CD-DDDC-4432-89C1-76B027A0E8B8}" dt="2021-05-09T13:32:48.400" v="1068" actId="14100"/>
      <pc:docMkLst>
        <pc:docMk/>
      </pc:docMkLst>
      <pc:sldChg chg="modSp mod">
        <pc:chgData name="Prabhat Kumar" userId="721594e3d2696f22" providerId="LiveId" clId="{79FEB2CD-DDDC-4432-89C1-76B027A0E8B8}" dt="2021-05-09T10:57:01.779" v="991" actId="1076"/>
        <pc:sldMkLst>
          <pc:docMk/>
          <pc:sldMk cId="136112683" sldId="264"/>
        </pc:sldMkLst>
        <pc:spChg chg="mod">
          <ac:chgData name="Prabhat Kumar" userId="721594e3d2696f22" providerId="LiveId" clId="{79FEB2CD-DDDC-4432-89C1-76B027A0E8B8}" dt="2021-05-09T07:54:13.257" v="157" actId="20577"/>
          <ac:spMkLst>
            <pc:docMk/>
            <pc:sldMk cId="136112683" sldId="264"/>
            <ac:spMk id="2" creationId="{00000000-0000-0000-0000-000000000000}"/>
          </ac:spMkLst>
        </pc:spChg>
        <pc:picChg chg="mod">
          <ac:chgData name="Prabhat Kumar" userId="721594e3d2696f22" providerId="LiveId" clId="{79FEB2CD-DDDC-4432-89C1-76B027A0E8B8}" dt="2021-05-09T10:57:01.779" v="991" actId="1076"/>
          <ac:picMkLst>
            <pc:docMk/>
            <pc:sldMk cId="136112683" sldId="264"/>
            <ac:picMk id="6" creationId="{2B636CB5-74DD-454D-8D53-A3C77BDDF8ED}"/>
          </ac:picMkLst>
        </pc:picChg>
      </pc:sldChg>
      <pc:sldChg chg="modSp mod">
        <pc:chgData name="Prabhat Kumar" userId="721594e3d2696f22" providerId="LiveId" clId="{79FEB2CD-DDDC-4432-89C1-76B027A0E8B8}" dt="2021-05-09T07:47:31.598" v="88" actId="20577"/>
        <pc:sldMkLst>
          <pc:docMk/>
          <pc:sldMk cId="1727014401" sldId="272"/>
        </pc:sldMkLst>
        <pc:spChg chg="mod">
          <ac:chgData name="Prabhat Kumar" userId="721594e3d2696f22" providerId="LiveId" clId="{79FEB2CD-DDDC-4432-89C1-76B027A0E8B8}" dt="2021-05-09T07:47:31.598" v="88" actId="20577"/>
          <ac:spMkLst>
            <pc:docMk/>
            <pc:sldMk cId="1727014401" sldId="272"/>
            <ac:spMk id="3" creationId="{6DADABC0-F110-4A56-AF9E-5B5AB8FA15D3}"/>
          </ac:spMkLst>
        </pc:spChg>
      </pc:sldChg>
      <pc:sldChg chg="del">
        <pc:chgData name="Prabhat Kumar" userId="721594e3d2696f22" providerId="LiveId" clId="{79FEB2CD-DDDC-4432-89C1-76B027A0E8B8}" dt="2021-05-09T07:44:16.805" v="0" actId="47"/>
        <pc:sldMkLst>
          <pc:docMk/>
          <pc:sldMk cId="2108272953" sldId="273"/>
        </pc:sldMkLst>
      </pc:sldChg>
      <pc:sldChg chg="del">
        <pc:chgData name="Prabhat Kumar" userId="721594e3d2696f22" providerId="LiveId" clId="{79FEB2CD-DDDC-4432-89C1-76B027A0E8B8}" dt="2021-05-09T07:44:16.805" v="0" actId="47"/>
        <pc:sldMkLst>
          <pc:docMk/>
          <pc:sldMk cId="508853050" sldId="274"/>
        </pc:sldMkLst>
      </pc:sldChg>
      <pc:sldChg chg="del">
        <pc:chgData name="Prabhat Kumar" userId="721594e3d2696f22" providerId="LiveId" clId="{79FEB2CD-DDDC-4432-89C1-76B027A0E8B8}" dt="2021-05-09T07:44:16.805" v="0" actId="47"/>
        <pc:sldMkLst>
          <pc:docMk/>
          <pc:sldMk cId="382982325" sldId="275"/>
        </pc:sldMkLst>
      </pc:sldChg>
      <pc:sldChg chg="del">
        <pc:chgData name="Prabhat Kumar" userId="721594e3d2696f22" providerId="LiveId" clId="{79FEB2CD-DDDC-4432-89C1-76B027A0E8B8}" dt="2021-05-09T07:44:16.805" v="0" actId="47"/>
        <pc:sldMkLst>
          <pc:docMk/>
          <pc:sldMk cId="1319476275" sldId="276"/>
        </pc:sldMkLst>
      </pc:sldChg>
      <pc:sldChg chg="del">
        <pc:chgData name="Prabhat Kumar" userId="721594e3d2696f22" providerId="LiveId" clId="{79FEB2CD-DDDC-4432-89C1-76B027A0E8B8}" dt="2021-05-09T07:44:16.805" v="0" actId="47"/>
        <pc:sldMkLst>
          <pc:docMk/>
          <pc:sldMk cId="2618637207" sldId="277"/>
        </pc:sldMkLst>
      </pc:sldChg>
      <pc:sldChg chg="delSp modSp mod">
        <pc:chgData name="Prabhat Kumar" userId="721594e3d2696f22" providerId="LiveId" clId="{79FEB2CD-DDDC-4432-89C1-76B027A0E8B8}" dt="2021-05-09T10:59:02.014" v="1023" actId="1036"/>
        <pc:sldMkLst>
          <pc:docMk/>
          <pc:sldMk cId="1527031104" sldId="280"/>
        </pc:sldMkLst>
        <pc:spChg chg="mod">
          <ac:chgData name="Prabhat Kumar" userId="721594e3d2696f22" providerId="LiveId" clId="{79FEB2CD-DDDC-4432-89C1-76B027A0E8B8}" dt="2021-05-09T07:54:48.733" v="205" actId="20577"/>
          <ac:spMkLst>
            <pc:docMk/>
            <pc:sldMk cId="1527031104" sldId="280"/>
            <ac:spMk id="2" creationId="{00000000-0000-0000-0000-000000000000}"/>
          </ac:spMkLst>
        </pc:spChg>
        <pc:spChg chg="del mod">
          <ac:chgData name="Prabhat Kumar" userId="721594e3d2696f22" providerId="LiveId" clId="{79FEB2CD-DDDC-4432-89C1-76B027A0E8B8}" dt="2021-05-09T08:01:55.360" v="548"/>
          <ac:spMkLst>
            <pc:docMk/>
            <pc:sldMk cId="1527031104" sldId="280"/>
            <ac:spMk id="3" creationId="{83FD30BC-E035-480A-880F-420C03B3C383}"/>
          </ac:spMkLst>
        </pc:spChg>
        <pc:graphicFrameChg chg="mod">
          <ac:chgData name="Prabhat Kumar" userId="721594e3d2696f22" providerId="LiveId" clId="{79FEB2CD-DDDC-4432-89C1-76B027A0E8B8}" dt="2021-05-09T08:02:07.439" v="552" actId="20577"/>
          <ac:graphicFrameMkLst>
            <pc:docMk/>
            <pc:sldMk cId="1527031104" sldId="280"/>
            <ac:graphicFrameMk id="4" creationId="{00000000-0000-0000-0000-000000000000}"/>
          </ac:graphicFrameMkLst>
        </pc:graphicFrameChg>
        <pc:picChg chg="mod">
          <ac:chgData name="Prabhat Kumar" userId="721594e3d2696f22" providerId="LiveId" clId="{79FEB2CD-DDDC-4432-89C1-76B027A0E8B8}" dt="2021-05-09T10:59:02.014" v="1023" actId="1036"/>
          <ac:picMkLst>
            <pc:docMk/>
            <pc:sldMk cId="1527031104" sldId="280"/>
            <ac:picMk id="6" creationId="{2B636CB5-74DD-454D-8D53-A3C77BDDF8ED}"/>
          </ac:picMkLst>
        </pc:picChg>
      </pc:sldChg>
      <pc:sldChg chg="addSp delSp modSp new mod ord">
        <pc:chgData name="Prabhat Kumar" userId="721594e3d2696f22" providerId="LiveId" clId="{79FEB2CD-DDDC-4432-89C1-76B027A0E8B8}" dt="2021-05-09T10:58:07.935" v="1011" actId="20577"/>
        <pc:sldMkLst>
          <pc:docMk/>
          <pc:sldMk cId="1759028164" sldId="283"/>
        </pc:sldMkLst>
        <pc:spChg chg="mod">
          <ac:chgData name="Prabhat Kumar" userId="721594e3d2696f22" providerId="LiveId" clId="{79FEB2CD-DDDC-4432-89C1-76B027A0E8B8}" dt="2021-05-09T07:47:52.292" v="100" actId="20577"/>
          <ac:spMkLst>
            <pc:docMk/>
            <pc:sldMk cId="1759028164" sldId="283"/>
            <ac:spMk id="2" creationId="{6BCDD348-4B55-4EA0-A45C-65E344EB6C86}"/>
          </ac:spMkLst>
        </pc:spChg>
        <pc:spChg chg="del">
          <ac:chgData name="Prabhat Kumar" userId="721594e3d2696f22" providerId="LiveId" clId="{79FEB2CD-DDDC-4432-89C1-76B027A0E8B8}" dt="2021-05-09T07:48:26.435" v="101" actId="931"/>
          <ac:spMkLst>
            <pc:docMk/>
            <pc:sldMk cId="1759028164" sldId="283"/>
            <ac:spMk id="3" creationId="{614FB5AC-70C1-4409-B1F4-4597F43701E7}"/>
          </ac:spMkLst>
        </pc:spChg>
        <pc:spChg chg="add mod">
          <ac:chgData name="Prabhat Kumar" userId="721594e3d2696f22" providerId="LiveId" clId="{79FEB2CD-DDDC-4432-89C1-76B027A0E8B8}" dt="2021-05-09T10:58:07.935" v="1011" actId="20577"/>
          <ac:spMkLst>
            <pc:docMk/>
            <pc:sldMk cId="1759028164" sldId="283"/>
            <ac:spMk id="8" creationId="{E2EF259D-9B0A-4BA5-B8EF-9DE8425B6619}"/>
          </ac:spMkLst>
        </pc:spChg>
        <pc:picChg chg="add mod modCrop">
          <ac:chgData name="Prabhat Kumar" userId="721594e3d2696f22" providerId="LiveId" clId="{79FEB2CD-DDDC-4432-89C1-76B027A0E8B8}" dt="2021-05-09T07:53:33.221" v="136" actId="14100"/>
          <ac:picMkLst>
            <pc:docMk/>
            <pc:sldMk cId="1759028164" sldId="283"/>
            <ac:picMk id="5" creationId="{7C2D7C80-B445-4BCA-A9C4-8A9BF1DE0B75}"/>
          </ac:picMkLst>
        </pc:picChg>
        <pc:picChg chg="add mod">
          <ac:chgData name="Prabhat Kumar" userId="721594e3d2696f22" providerId="LiveId" clId="{79FEB2CD-DDDC-4432-89C1-76B027A0E8B8}" dt="2021-05-09T10:57:09.017" v="994" actId="1035"/>
          <ac:picMkLst>
            <pc:docMk/>
            <pc:sldMk cId="1759028164" sldId="283"/>
            <ac:picMk id="6" creationId="{AE76F3A8-915F-45C1-9278-32F44D036B5F}"/>
          </ac:picMkLst>
        </pc:picChg>
        <pc:picChg chg="add del mod">
          <ac:chgData name="Prabhat Kumar" userId="721594e3d2696f22" providerId="LiveId" clId="{79FEB2CD-DDDC-4432-89C1-76B027A0E8B8}" dt="2021-05-09T10:57:55.597" v="1008"/>
          <ac:picMkLst>
            <pc:docMk/>
            <pc:sldMk cId="1759028164" sldId="283"/>
            <ac:picMk id="7" creationId="{4C1EEC9D-4EA0-4F87-B90B-C992285BB767}"/>
          </ac:picMkLst>
        </pc:picChg>
        <pc:picChg chg="add del mod">
          <ac:chgData name="Prabhat Kumar" userId="721594e3d2696f22" providerId="LiveId" clId="{79FEB2CD-DDDC-4432-89C1-76B027A0E8B8}" dt="2021-05-09T07:50:02.620" v="112" actId="478"/>
          <ac:picMkLst>
            <pc:docMk/>
            <pc:sldMk cId="1759028164" sldId="283"/>
            <ac:picMk id="7" creationId="{EFCC3599-5668-439D-87E2-52430E320BE5}"/>
          </ac:picMkLst>
        </pc:picChg>
        <pc:picChg chg="add del mod">
          <ac:chgData name="Prabhat Kumar" userId="721594e3d2696f22" providerId="LiveId" clId="{79FEB2CD-DDDC-4432-89C1-76B027A0E8B8}" dt="2021-05-09T07:50:02.620" v="112" actId="478"/>
          <ac:picMkLst>
            <pc:docMk/>
            <pc:sldMk cId="1759028164" sldId="283"/>
            <ac:picMk id="9" creationId="{F7C69B7A-7151-40C4-88E7-D366BFD376DC}"/>
          </ac:picMkLst>
        </pc:picChg>
        <pc:picChg chg="add mod modCrop">
          <ac:chgData name="Prabhat Kumar" userId="721594e3d2696f22" providerId="LiveId" clId="{79FEB2CD-DDDC-4432-89C1-76B027A0E8B8}" dt="2021-05-09T07:53:37.198" v="137" actId="14100"/>
          <ac:picMkLst>
            <pc:docMk/>
            <pc:sldMk cId="1759028164" sldId="283"/>
            <ac:picMk id="11" creationId="{8F1CE061-EC6D-40E7-AC04-60DAD97EEAE3}"/>
          </ac:picMkLst>
        </pc:picChg>
        <pc:picChg chg="add mod modCrop">
          <ac:chgData name="Prabhat Kumar" userId="721594e3d2696f22" providerId="LiveId" clId="{79FEB2CD-DDDC-4432-89C1-76B027A0E8B8}" dt="2021-05-09T07:53:41.715" v="138" actId="1076"/>
          <ac:picMkLst>
            <pc:docMk/>
            <pc:sldMk cId="1759028164" sldId="283"/>
            <ac:picMk id="13" creationId="{64A8D626-6281-48A0-81C1-4079B831B2E5}"/>
          </ac:picMkLst>
        </pc:picChg>
      </pc:sldChg>
      <pc:sldChg chg="modSp add del mod">
        <pc:chgData name="Prabhat Kumar" userId="721594e3d2696f22" providerId="LiveId" clId="{79FEB2CD-DDDC-4432-89C1-76B027A0E8B8}" dt="2021-05-09T07:46:41.052" v="52" actId="2890"/>
        <pc:sldMkLst>
          <pc:docMk/>
          <pc:sldMk cId="3244763941" sldId="283"/>
        </pc:sldMkLst>
        <pc:spChg chg="mod">
          <ac:chgData name="Prabhat Kumar" userId="721594e3d2696f22" providerId="LiveId" clId="{79FEB2CD-DDDC-4432-89C1-76B027A0E8B8}" dt="2021-05-09T07:46:40.571" v="51" actId="20577"/>
          <ac:spMkLst>
            <pc:docMk/>
            <pc:sldMk cId="3244763941" sldId="283"/>
            <ac:spMk id="2" creationId="{6B969885-0860-4499-9C0A-FC032AC286BC}"/>
          </ac:spMkLst>
        </pc:spChg>
      </pc:sldChg>
      <pc:sldChg chg="addSp delSp modSp new mod ord">
        <pc:chgData name="Prabhat Kumar" userId="721594e3d2696f22" providerId="LiveId" clId="{79FEB2CD-DDDC-4432-89C1-76B027A0E8B8}" dt="2021-05-09T10:58:34.312" v="1020"/>
        <pc:sldMkLst>
          <pc:docMk/>
          <pc:sldMk cId="2631710465" sldId="284"/>
        </pc:sldMkLst>
        <pc:spChg chg="add del mod">
          <ac:chgData name="Prabhat Kumar" userId="721594e3d2696f22" providerId="LiveId" clId="{79FEB2CD-DDDC-4432-89C1-76B027A0E8B8}" dt="2021-05-09T08:03:27.624" v="603" actId="14100"/>
          <ac:spMkLst>
            <pc:docMk/>
            <pc:sldMk cId="2631710465" sldId="284"/>
            <ac:spMk id="2" creationId="{22AC1A08-2F22-42B1-87BC-7065F8C5062D}"/>
          </ac:spMkLst>
        </pc:spChg>
        <pc:spChg chg="del">
          <ac:chgData name="Prabhat Kumar" userId="721594e3d2696f22" providerId="LiveId" clId="{79FEB2CD-DDDC-4432-89C1-76B027A0E8B8}" dt="2021-05-09T08:02:23.554" v="554" actId="1032"/>
          <ac:spMkLst>
            <pc:docMk/>
            <pc:sldMk cId="2631710465" sldId="284"/>
            <ac:spMk id="3" creationId="{B2FB78D3-9472-48DF-B25E-7EA859B99D93}"/>
          </ac:spMkLst>
        </pc:spChg>
        <pc:spChg chg="add mod">
          <ac:chgData name="Prabhat Kumar" userId="721594e3d2696f22" providerId="LiveId" clId="{79FEB2CD-DDDC-4432-89C1-76B027A0E8B8}" dt="2021-05-09T10:58:34.312" v="1020"/>
          <ac:spMkLst>
            <pc:docMk/>
            <pc:sldMk cId="2631710465" sldId="284"/>
            <ac:spMk id="6" creationId="{3E9160AC-A2A6-404E-9B3D-4C3E0BB4E7C1}"/>
          </ac:spMkLst>
        </pc:spChg>
        <pc:graphicFrameChg chg="add mod modGraphic">
          <ac:chgData name="Prabhat Kumar" userId="721594e3d2696f22" providerId="LiveId" clId="{79FEB2CD-DDDC-4432-89C1-76B027A0E8B8}" dt="2021-05-09T08:04:00.169" v="608" actId="14100"/>
          <ac:graphicFrameMkLst>
            <pc:docMk/>
            <pc:sldMk cId="2631710465" sldId="284"/>
            <ac:graphicFrameMk id="4" creationId="{813892D4-6031-458C-8B88-C055D689F567}"/>
          </ac:graphicFrameMkLst>
        </pc:graphicFrameChg>
        <pc:picChg chg="add mod">
          <ac:chgData name="Prabhat Kumar" userId="721594e3d2696f22" providerId="LiveId" clId="{79FEB2CD-DDDC-4432-89C1-76B027A0E8B8}" dt="2021-05-09T10:57:34.726" v="1005"/>
          <ac:picMkLst>
            <pc:docMk/>
            <pc:sldMk cId="2631710465" sldId="284"/>
            <ac:picMk id="5" creationId="{90DA950F-9D01-4058-A6E9-D0E6AE8D2E8D}"/>
          </ac:picMkLst>
        </pc:picChg>
      </pc:sldChg>
      <pc:sldChg chg="addSp modSp new mod">
        <pc:chgData name="Prabhat Kumar" userId="721594e3d2696f22" providerId="LiveId" clId="{79FEB2CD-DDDC-4432-89C1-76B027A0E8B8}" dt="2021-05-09T10:58:11.537" v="1012"/>
        <pc:sldMkLst>
          <pc:docMk/>
          <pc:sldMk cId="3560849916" sldId="285"/>
        </pc:sldMkLst>
        <pc:spChg chg="mod">
          <ac:chgData name="Prabhat Kumar" userId="721594e3d2696f22" providerId="LiveId" clId="{79FEB2CD-DDDC-4432-89C1-76B027A0E8B8}" dt="2021-05-09T08:14:26.084" v="694" actId="20577"/>
          <ac:spMkLst>
            <pc:docMk/>
            <pc:sldMk cId="3560849916" sldId="285"/>
            <ac:spMk id="2" creationId="{93533212-9B46-4A82-9DC4-C8042F00E462}"/>
          </ac:spMkLst>
        </pc:spChg>
        <pc:spChg chg="mod">
          <ac:chgData name="Prabhat Kumar" userId="721594e3d2696f22" providerId="LiveId" clId="{79FEB2CD-DDDC-4432-89C1-76B027A0E8B8}" dt="2021-05-09T08:16:11.864" v="737" actId="27636"/>
          <ac:spMkLst>
            <pc:docMk/>
            <pc:sldMk cId="3560849916" sldId="285"/>
            <ac:spMk id="3" creationId="{9F0A0DF7-B520-4ED5-9CD4-A37F3FA02579}"/>
          </ac:spMkLst>
        </pc:spChg>
        <pc:spChg chg="add mod">
          <ac:chgData name="Prabhat Kumar" userId="721594e3d2696f22" providerId="LiveId" clId="{79FEB2CD-DDDC-4432-89C1-76B027A0E8B8}" dt="2021-05-09T10:58:11.537" v="1012"/>
          <ac:spMkLst>
            <pc:docMk/>
            <pc:sldMk cId="3560849916" sldId="285"/>
            <ac:spMk id="5" creationId="{82FBA003-169E-4A1D-874A-16FB18CE7C12}"/>
          </ac:spMkLst>
        </pc:spChg>
        <pc:picChg chg="add mod">
          <ac:chgData name="Prabhat Kumar" userId="721594e3d2696f22" providerId="LiveId" clId="{79FEB2CD-DDDC-4432-89C1-76B027A0E8B8}" dt="2021-05-09T10:57:11.663" v="995"/>
          <ac:picMkLst>
            <pc:docMk/>
            <pc:sldMk cId="3560849916" sldId="285"/>
            <ac:picMk id="4" creationId="{088439BD-20EB-4210-9EE4-371E07A9229A}"/>
          </ac:picMkLst>
        </pc:picChg>
      </pc:sldChg>
      <pc:sldChg chg="addSp modSp add">
        <pc:chgData name="Prabhat Kumar" userId="721594e3d2696f22" providerId="LiveId" clId="{79FEB2CD-DDDC-4432-89C1-76B027A0E8B8}" dt="2021-05-09T10:58:15.453" v="1013"/>
        <pc:sldMkLst>
          <pc:docMk/>
          <pc:sldMk cId="1069100034" sldId="286"/>
        </pc:sldMkLst>
        <pc:spChg chg="add mod">
          <ac:chgData name="Prabhat Kumar" userId="721594e3d2696f22" providerId="LiveId" clId="{79FEB2CD-DDDC-4432-89C1-76B027A0E8B8}" dt="2021-05-09T10:58:15.453" v="1013"/>
          <ac:spMkLst>
            <pc:docMk/>
            <pc:sldMk cId="1069100034" sldId="286"/>
            <ac:spMk id="5" creationId="{30A616AF-3790-42FC-AD35-551B787141F4}"/>
          </ac:spMkLst>
        </pc:spChg>
        <pc:picChg chg="add mod">
          <ac:chgData name="Prabhat Kumar" userId="721594e3d2696f22" providerId="LiveId" clId="{79FEB2CD-DDDC-4432-89C1-76B027A0E8B8}" dt="2021-05-09T10:57:13.728" v="996"/>
          <ac:picMkLst>
            <pc:docMk/>
            <pc:sldMk cId="1069100034" sldId="286"/>
            <ac:picMk id="4" creationId="{90190569-D82E-484B-9914-D4AC65E9C0EA}"/>
          </ac:picMkLst>
        </pc:picChg>
      </pc:sldChg>
      <pc:sldChg chg="addSp modSp add">
        <pc:chgData name="Prabhat Kumar" userId="721594e3d2696f22" providerId="LiveId" clId="{79FEB2CD-DDDC-4432-89C1-76B027A0E8B8}" dt="2021-05-09T10:58:20.391" v="1014"/>
        <pc:sldMkLst>
          <pc:docMk/>
          <pc:sldMk cId="1864621725" sldId="287"/>
        </pc:sldMkLst>
        <pc:spChg chg="add mod">
          <ac:chgData name="Prabhat Kumar" userId="721594e3d2696f22" providerId="LiveId" clId="{79FEB2CD-DDDC-4432-89C1-76B027A0E8B8}" dt="2021-05-09T10:58:20.391" v="1014"/>
          <ac:spMkLst>
            <pc:docMk/>
            <pc:sldMk cId="1864621725" sldId="287"/>
            <ac:spMk id="5" creationId="{2E518F17-990F-4A70-B200-E56BA43C977D}"/>
          </ac:spMkLst>
        </pc:spChg>
        <pc:picChg chg="add mod">
          <ac:chgData name="Prabhat Kumar" userId="721594e3d2696f22" providerId="LiveId" clId="{79FEB2CD-DDDC-4432-89C1-76B027A0E8B8}" dt="2021-05-09T10:57:15.867" v="997"/>
          <ac:picMkLst>
            <pc:docMk/>
            <pc:sldMk cId="1864621725" sldId="287"/>
            <ac:picMk id="4" creationId="{7C758154-0E63-42BB-9FA5-03C3C0C47B01}"/>
          </ac:picMkLst>
        </pc:picChg>
      </pc:sldChg>
      <pc:sldChg chg="addSp modSp new mod">
        <pc:chgData name="Prabhat Kumar" userId="721594e3d2696f22" providerId="LiveId" clId="{79FEB2CD-DDDC-4432-89C1-76B027A0E8B8}" dt="2021-05-09T10:58:25.282" v="1016"/>
        <pc:sldMkLst>
          <pc:docMk/>
          <pc:sldMk cId="3700232141" sldId="288"/>
        </pc:sldMkLst>
        <pc:spChg chg="add mod">
          <ac:chgData name="Prabhat Kumar" userId="721594e3d2696f22" providerId="LiveId" clId="{79FEB2CD-DDDC-4432-89C1-76B027A0E8B8}" dt="2021-05-09T10:58:25.282" v="1016"/>
          <ac:spMkLst>
            <pc:docMk/>
            <pc:sldMk cId="3700232141" sldId="288"/>
            <ac:spMk id="8" creationId="{17560672-0803-4D39-863B-A30B6AE89580}"/>
          </ac:spMkLst>
        </pc:spChg>
        <pc:picChg chg="mod modCrop">
          <ac:chgData name="Prabhat Kumar" userId="721594e3d2696f22" providerId="LiveId" clId="{79FEB2CD-DDDC-4432-89C1-76B027A0E8B8}" dt="2021-05-09T10:03:23.006" v="926" actId="1076"/>
          <ac:picMkLst>
            <pc:docMk/>
            <pc:sldMk cId="3700232141" sldId="288"/>
            <ac:picMk id="5" creationId="{F55F2EA3-1784-49FB-92F0-81D951D36C1C}"/>
          </ac:picMkLst>
        </pc:picChg>
        <pc:picChg chg="add mod modCrop">
          <ac:chgData name="Prabhat Kumar" userId="721594e3d2696f22" providerId="LiveId" clId="{79FEB2CD-DDDC-4432-89C1-76B027A0E8B8}" dt="2021-05-09T10:03:16.813" v="925" actId="14100"/>
          <ac:picMkLst>
            <pc:docMk/>
            <pc:sldMk cId="3700232141" sldId="288"/>
            <ac:picMk id="6" creationId="{1F2C8077-92BB-4683-8EC2-536DFB4F2993}"/>
          </ac:picMkLst>
        </pc:picChg>
        <pc:picChg chg="add mod">
          <ac:chgData name="Prabhat Kumar" userId="721594e3d2696f22" providerId="LiveId" clId="{79FEB2CD-DDDC-4432-89C1-76B027A0E8B8}" dt="2021-05-09T10:57:23.418" v="999"/>
          <ac:picMkLst>
            <pc:docMk/>
            <pc:sldMk cId="3700232141" sldId="288"/>
            <ac:picMk id="7" creationId="{52316D9E-9B9D-4CCA-AE95-875E868FE3CF}"/>
          </ac:picMkLst>
        </pc:picChg>
      </pc:sldChg>
      <pc:sldChg chg="addSp delSp modSp new mod">
        <pc:chgData name="Prabhat Kumar" userId="721594e3d2696f22" providerId="LiveId" clId="{79FEB2CD-DDDC-4432-89C1-76B027A0E8B8}" dt="2021-05-09T10:58:27.212" v="1017"/>
        <pc:sldMkLst>
          <pc:docMk/>
          <pc:sldMk cId="2671735203" sldId="289"/>
        </pc:sldMkLst>
        <pc:spChg chg="mod">
          <ac:chgData name="Prabhat Kumar" userId="721594e3d2696f22" providerId="LiveId" clId="{79FEB2CD-DDDC-4432-89C1-76B027A0E8B8}" dt="2021-05-09T08:30:54.964" v="795" actId="20577"/>
          <ac:spMkLst>
            <pc:docMk/>
            <pc:sldMk cId="2671735203" sldId="289"/>
            <ac:spMk id="2" creationId="{EB1E1A44-E51D-4358-83A3-A18A22F3EF9C}"/>
          </ac:spMkLst>
        </pc:spChg>
        <pc:spChg chg="del">
          <ac:chgData name="Prabhat Kumar" userId="721594e3d2696f22" providerId="LiveId" clId="{79FEB2CD-DDDC-4432-89C1-76B027A0E8B8}" dt="2021-05-09T08:30:43.006" v="773"/>
          <ac:spMkLst>
            <pc:docMk/>
            <pc:sldMk cId="2671735203" sldId="289"/>
            <ac:spMk id="3" creationId="{73426AF9-55A4-4AB5-B802-A0F2A47E01C3}"/>
          </ac:spMkLst>
        </pc:spChg>
        <pc:spChg chg="add mod">
          <ac:chgData name="Prabhat Kumar" userId="721594e3d2696f22" providerId="LiveId" clId="{79FEB2CD-DDDC-4432-89C1-76B027A0E8B8}" dt="2021-05-09T10:58:27.212" v="1017"/>
          <ac:spMkLst>
            <pc:docMk/>
            <pc:sldMk cId="2671735203" sldId="289"/>
            <ac:spMk id="7" creationId="{96577780-0C07-4963-9F8C-47DD3D16ED11}"/>
          </ac:spMkLst>
        </pc:spChg>
        <pc:picChg chg="mod">
          <ac:chgData name="Prabhat Kumar" userId="721594e3d2696f22" providerId="LiveId" clId="{79FEB2CD-DDDC-4432-89C1-76B027A0E8B8}" dt="2021-05-09T10:03:55.518" v="927"/>
          <ac:picMkLst>
            <pc:docMk/>
            <pc:sldMk cId="2671735203" sldId="289"/>
            <ac:picMk id="5" creationId="{20BF04A2-37B9-48CC-906C-4F528A4044F1}"/>
          </ac:picMkLst>
        </pc:picChg>
        <pc:picChg chg="add mod">
          <ac:chgData name="Prabhat Kumar" userId="721594e3d2696f22" providerId="LiveId" clId="{79FEB2CD-DDDC-4432-89C1-76B027A0E8B8}" dt="2021-05-09T10:57:27.388" v="1002" actId="1035"/>
          <ac:picMkLst>
            <pc:docMk/>
            <pc:sldMk cId="2671735203" sldId="289"/>
            <ac:picMk id="6" creationId="{DF2DE8FE-FE66-4113-BB1F-DDF86C736247}"/>
          </ac:picMkLst>
        </pc:picChg>
        <pc:picChg chg="add del mod">
          <ac:chgData name="Prabhat Kumar" userId="721594e3d2696f22" providerId="LiveId" clId="{79FEB2CD-DDDC-4432-89C1-76B027A0E8B8}" dt="2021-05-09T08:32:08.227" v="796" actId="21"/>
          <ac:picMkLst>
            <pc:docMk/>
            <pc:sldMk cId="2671735203" sldId="289"/>
            <ac:picMk id="2050" creationId="{5F3EC1D6-9164-40C2-BED6-9B9F22ADEA93}"/>
          </ac:picMkLst>
        </pc:picChg>
      </pc:sldChg>
      <pc:sldChg chg="addSp delSp modSp new mod ord">
        <pc:chgData name="Prabhat Kumar" userId="721594e3d2696f22" providerId="LiveId" clId="{79FEB2CD-DDDC-4432-89C1-76B027A0E8B8}" dt="2021-05-09T08:29:56.998" v="772" actId="1076"/>
        <pc:sldMkLst>
          <pc:docMk/>
          <pc:sldMk cId="2072584853" sldId="290"/>
        </pc:sldMkLst>
        <pc:spChg chg="mod">
          <ac:chgData name="Prabhat Kumar" userId="721594e3d2696f22" providerId="LiveId" clId="{79FEB2CD-DDDC-4432-89C1-76B027A0E8B8}" dt="2021-05-09T08:29:26.253" v="768" actId="20577"/>
          <ac:spMkLst>
            <pc:docMk/>
            <pc:sldMk cId="2072584853" sldId="290"/>
            <ac:spMk id="2" creationId="{A9CFB2DB-F783-4F71-B0F6-9D1141A8CE2F}"/>
          </ac:spMkLst>
        </pc:spChg>
        <pc:spChg chg="del">
          <ac:chgData name="Prabhat Kumar" userId="721594e3d2696f22" providerId="LiveId" clId="{79FEB2CD-DDDC-4432-89C1-76B027A0E8B8}" dt="2021-05-09T08:28:38.718" v="739"/>
          <ac:spMkLst>
            <pc:docMk/>
            <pc:sldMk cId="2072584853" sldId="290"/>
            <ac:spMk id="3" creationId="{BFF3F320-67C6-4EB9-87C0-5578E00074FA}"/>
          </ac:spMkLst>
        </pc:spChg>
        <pc:picChg chg="add mod">
          <ac:chgData name="Prabhat Kumar" userId="721594e3d2696f22" providerId="LiveId" clId="{79FEB2CD-DDDC-4432-89C1-76B027A0E8B8}" dt="2021-05-09T08:29:56.998" v="772" actId="1076"/>
          <ac:picMkLst>
            <pc:docMk/>
            <pc:sldMk cId="2072584853" sldId="290"/>
            <ac:picMk id="1026" creationId="{3B83DDCA-B2ED-439D-8615-4E6AE202B7AC}"/>
          </ac:picMkLst>
        </pc:picChg>
      </pc:sldChg>
      <pc:sldChg chg="addSp modSp mod">
        <pc:chgData name="Prabhat Kumar" userId="721594e3d2696f22" providerId="LiveId" clId="{79FEB2CD-DDDC-4432-89C1-76B027A0E8B8}" dt="2021-05-09T11:22:13.601" v="1040" actId="21"/>
        <pc:sldMkLst>
          <pc:docMk/>
          <pc:sldMk cId="3212176893" sldId="290"/>
        </pc:sldMkLst>
        <pc:spChg chg="mod">
          <ac:chgData name="Prabhat Kumar" userId="721594e3d2696f22" providerId="LiveId" clId="{79FEB2CD-DDDC-4432-89C1-76B027A0E8B8}" dt="2021-05-09T08:32:16.942" v="812" actId="20577"/>
          <ac:spMkLst>
            <pc:docMk/>
            <pc:sldMk cId="3212176893" sldId="290"/>
            <ac:spMk id="2" creationId="{EB1E1A44-E51D-4358-83A3-A18A22F3EF9C}"/>
          </ac:spMkLst>
        </pc:spChg>
        <pc:spChg chg="mod">
          <ac:chgData name="Prabhat Kumar" userId="721594e3d2696f22" providerId="LiveId" clId="{79FEB2CD-DDDC-4432-89C1-76B027A0E8B8}" dt="2021-05-09T11:22:13.601" v="1040" actId="21"/>
          <ac:spMkLst>
            <pc:docMk/>
            <pc:sldMk cId="3212176893" sldId="290"/>
            <ac:spMk id="3" creationId="{73426AF9-55A4-4AB5-B802-A0F2A47E01C3}"/>
          </ac:spMkLst>
        </pc:spChg>
        <pc:spChg chg="add mod">
          <ac:chgData name="Prabhat Kumar" userId="721594e3d2696f22" providerId="LiveId" clId="{79FEB2CD-DDDC-4432-89C1-76B027A0E8B8}" dt="2021-05-09T10:58:29.841" v="1018"/>
          <ac:spMkLst>
            <pc:docMk/>
            <pc:sldMk cId="3212176893" sldId="290"/>
            <ac:spMk id="5" creationId="{BCE97014-2720-4B24-A5BD-63D86D203F67}"/>
          </ac:spMkLst>
        </pc:spChg>
        <pc:picChg chg="add mod">
          <ac:chgData name="Prabhat Kumar" userId="721594e3d2696f22" providerId="LiveId" clId="{79FEB2CD-DDDC-4432-89C1-76B027A0E8B8}" dt="2021-05-09T10:57:30.044" v="1003"/>
          <ac:picMkLst>
            <pc:docMk/>
            <pc:sldMk cId="3212176893" sldId="290"/>
            <ac:picMk id="4" creationId="{583CCD0C-69B8-4985-9F11-A18C010D71C3}"/>
          </ac:picMkLst>
        </pc:picChg>
      </pc:sldChg>
      <pc:sldChg chg="addSp delSp modSp mod">
        <pc:chgData name="Prabhat Kumar" userId="721594e3d2696f22" providerId="LiveId" clId="{79FEB2CD-DDDC-4432-89C1-76B027A0E8B8}" dt="2021-05-09T10:58:32.257" v="1019"/>
        <pc:sldMkLst>
          <pc:docMk/>
          <pc:sldMk cId="35835684" sldId="291"/>
        </pc:sldMkLst>
        <pc:spChg chg="mod">
          <ac:chgData name="Prabhat Kumar" userId="721594e3d2696f22" providerId="LiveId" clId="{79FEB2CD-DDDC-4432-89C1-76B027A0E8B8}" dt="2021-05-09T08:35:46.495" v="910" actId="20577"/>
          <ac:spMkLst>
            <pc:docMk/>
            <pc:sldMk cId="35835684" sldId="291"/>
            <ac:spMk id="2" creationId="{EB1E1A44-E51D-4358-83A3-A18A22F3EF9C}"/>
          </ac:spMkLst>
        </pc:spChg>
        <pc:spChg chg="del">
          <ac:chgData name="Prabhat Kumar" userId="721594e3d2696f22" providerId="LiveId" clId="{79FEB2CD-DDDC-4432-89C1-76B027A0E8B8}" dt="2021-05-09T08:32:28.979" v="833"/>
          <ac:spMkLst>
            <pc:docMk/>
            <pc:sldMk cId="35835684" sldId="291"/>
            <ac:spMk id="3" creationId="{73426AF9-55A4-4AB5-B802-A0F2A47E01C3}"/>
          </ac:spMkLst>
        </pc:spChg>
        <pc:spChg chg="add mod">
          <ac:chgData name="Prabhat Kumar" userId="721594e3d2696f22" providerId="LiveId" clId="{79FEB2CD-DDDC-4432-89C1-76B027A0E8B8}" dt="2021-05-09T10:58:32.257" v="1019"/>
          <ac:spMkLst>
            <pc:docMk/>
            <pc:sldMk cId="35835684" sldId="291"/>
            <ac:spMk id="7" creationId="{7461EF3A-C718-491A-B910-79BACB99A671}"/>
          </ac:spMkLst>
        </pc:spChg>
        <pc:picChg chg="add mod">
          <ac:chgData name="Prabhat Kumar" userId="721594e3d2696f22" providerId="LiveId" clId="{79FEB2CD-DDDC-4432-89C1-76B027A0E8B8}" dt="2021-05-09T08:32:28.979" v="833"/>
          <ac:picMkLst>
            <pc:docMk/>
            <pc:sldMk cId="35835684" sldId="291"/>
            <ac:picMk id="4" creationId="{AE8ED0F1-5069-409E-B9A1-BDBF3277F850}"/>
          </ac:picMkLst>
        </pc:picChg>
        <pc:picChg chg="add mod">
          <ac:chgData name="Prabhat Kumar" userId="721594e3d2696f22" providerId="LiveId" clId="{79FEB2CD-DDDC-4432-89C1-76B027A0E8B8}" dt="2021-05-09T10:57:31.856" v="1004"/>
          <ac:picMkLst>
            <pc:docMk/>
            <pc:sldMk cId="35835684" sldId="291"/>
            <ac:picMk id="6" creationId="{440B135A-4415-4CD4-855A-E2C71882835A}"/>
          </ac:picMkLst>
        </pc:picChg>
      </pc:sldChg>
      <pc:sldChg chg="addSp modSp mod">
        <pc:chgData name="Prabhat Kumar" userId="721594e3d2696f22" providerId="LiveId" clId="{79FEB2CD-DDDC-4432-89C1-76B027A0E8B8}" dt="2021-05-09T10:58:36.990" v="1021"/>
        <pc:sldMkLst>
          <pc:docMk/>
          <pc:sldMk cId="684911341" sldId="292"/>
        </pc:sldMkLst>
        <pc:spChg chg="add mod">
          <ac:chgData name="Prabhat Kumar" userId="721594e3d2696f22" providerId="LiveId" clId="{79FEB2CD-DDDC-4432-89C1-76B027A0E8B8}" dt="2021-05-09T10:06:06.267" v="987" actId="1076"/>
          <ac:spMkLst>
            <pc:docMk/>
            <pc:sldMk cId="684911341" sldId="292"/>
            <ac:spMk id="5" creationId="{25491096-2849-4FA3-B9C2-384C841DDF2C}"/>
          </ac:spMkLst>
        </pc:spChg>
        <pc:spChg chg="add mod">
          <ac:chgData name="Prabhat Kumar" userId="721594e3d2696f22" providerId="LiveId" clId="{79FEB2CD-DDDC-4432-89C1-76B027A0E8B8}" dt="2021-05-09T10:58:36.990" v="1021"/>
          <ac:spMkLst>
            <pc:docMk/>
            <pc:sldMk cId="684911341" sldId="292"/>
            <ac:spMk id="7" creationId="{289901F4-EE4C-4DE9-8C9C-F341B7CC479E}"/>
          </ac:spMkLst>
        </pc:spChg>
        <pc:picChg chg="add mod">
          <ac:chgData name="Prabhat Kumar" userId="721594e3d2696f22" providerId="LiveId" clId="{79FEB2CD-DDDC-4432-89C1-76B027A0E8B8}" dt="2021-05-09T10:05:59.721" v="986" actId="1076"/>
          <ac:picMkLst>
            <pc:docMk/>
            <pc:sldMk cId="684911341" sldId="292"/>
            <ac:picMk id="4" creationId="{736958CE-08EE-4B6E-AAD0-79E179CFDB47}"/>
          </ac:picMkLst>
        </pc:picChg>
        <pc:picChg chg="add mod">
          <ac:chgData name="Prabhat Kumar" userId="721594e3d2696f22" providerId="LiveId" clId="{79FEB2CD-DDDC-4432-89C1-76B027A0E8B8}" dt="2021-05-09T10:57:37.657" v="1006"/>
          <ac:picMkLst>
            <pc:docMk/>
            <pc:sldMk cId="684911341" sldId="292"/>
            <ac:picMk id="6" creationId="{59CE0BFD-80B3-43A4-BB0B-9CE5C96FB13C}"/>
          </ac:picMkLst>
        </pc:picChg>
      </pc:sldChg>
      <pc:sldChg chg="addSp modSp mod">
        <pc:chgData name="Prabhat Kumar" userId="721594e3d2696f22" providerId="LiveId" clId="{79FEB2CD-DDDC-4432-89C1-76B027A0E8B8}" dt="2021-05-09T10:58:22.844" v="1015"/>
        <pc:sldMkLst>
          <pc:docMk/>
          <pc:sldMk cId="2072584853" sldId="294"/>
        </pc:sldMkLst>
        <pc:spChg chg="mod">
          <ac:chgData name="Prabhat Kumar" userId="721594e3d2696f22" providerId="LiveId" clId="{79FEB2CD-DDDC-4432-89C1-76B027A0E8B8}" dt="2021-05-09T08:33:19.346" v="846" actId="20577"/>
          <ac:spMkLst>
            <pc:docMk/>
            <pc:sldMk cId="2072584853" sldId="294"/>
            <ac:spMk id="2" creationId="{A9CFB2DB-F783-4F71-B0F6-9D1141A8CE2F}"/>
          </ac:spMkLst>
        </pc:spChg>
        <pc:spChg chg="add mod">
          <ac:chgData name="Prabhat Kumar" userId="721594e3d2696f22" providerId="LiveId" clId="{79FEB2CD-DDDC-4432-89C1-76B027A0E8B8}" dt="2021-05-09T08:34:51.381" v="899" actId="14100"/>
          <ac:spMkLst>
            <pc:docMk/>
            <pc:sldMk cId="2072584853" sldId="294"/>
            <ac:spMk id="4" creationId="{5EE8AC68-CE2A-4606-A903-AE5E009B06EF}"/>
          </ac:spMkLst>
        </pc:spChg>
        <pc:spChg chg="add mod">
          <ac:chgData name="Prabhat Kumar" userId="721594e3d2696f22" providerId="LiveId" clId="{79FEB2CD-DDDC-4432-89C1-76B027A0E8B8}" dt="2021-05-09T08:38:07.195" v="915" actId="20577"/>
          <ac:spMkLst>
            <pc:docMk/>
            <pc:sldMk cId="2072584853" sldId="294"/>
            <ac:spMk id="5" creationId="{1B440E4C-5400-4876-92E6-FA8584C32086}"/>
          </ac:spMkLst>
        </pc:spChg>
        <pc:spChg chg="add mod">
          <ac:chgData name="Prabhat Kumar" userId="721594e3d2696f22" providerId="LiveId" clId="{79FEB2CD-DDDC-4432-89C1-76B027A0E8B8}" dt="2021-05-09T10:58:22.844" v="1015"/>
          <ac:spMkLst>
            <pc:docMk/>
            <pc:sldMk cId="2072584853" sldId="294"/>
            <ac:spMk id="8" creationId="{0C0CD52E-F99C-497D-8036-C5E1245EDF48}"/>
          </ac:spMkLst>
        </pc:spChg>
        <pc:picChg chg="add mod">
          <ac:chgData name="Prabhat Kumar" userId="721594e3d2696f22" providerId="LiveId" clId="{79FEB2CD-DDDC-4432-89C1-76B027A0E8B8}" dt="2021-05-09T10:57:19.800" v="998"/>
          <ac:picMkLst>
            <pc:docMk/>
            <pc:sldMk cId="2072584853" sldId="294"/>
            <ac:picMk id="7" creationId="{46414695-D8CA-4EC6-8085-202317F9160F}"/>
          </ac:picMkLst>
        </pc:picChg>
        <pc:picChg chg="mod">
          <ac:chgData name="Prabhat Kumar" userId="721594e3d2696f22" providerId="LiveId" clId="{79FEB2CD-DDDC-4432-89C1-76B027A0E8B8}" dt="2021-05-09T08:33:50.032" v="853" actId="1076"/>
          <ac:picMkLst>
            <pc:docMk/>
            <pc:sldMk cId="2072584853" sldId="294"/>
            <ac:picMk id="1026" creationId="{3B83DDCA-B2ED-439D-8615-4E6AE202B7AC}"/>
          </ac:picMkLst>
        </pc:picChg>
        <pc:picChg chg="add mod">
          <ac:chgData name="Prabhat Kumar" userId="721594e3d2696f22" providerId="LiveId" clId="{79FEB2CD-DDDC-4432-89C1-76B027A0E8B8}" dt="2021-05-09T08:33:42.901" v="852" actId="14100"/>
          <ac:picMkLst>
            <pc:docMk/>
            <pc:sldMk cId="2072584853" sldId="294"/>
            <ac:picMk id="1028" creationId="{9C489034-F50F-465E-858D-2D368D9F226E}"/>
          </ac:picMkLst>
        </pc:picChg>
      </pc:sldChg>
      <pc:sldChg chg="addSp delSp modSp del mod">
        <pc:chgData name="Prabhat Kumar" userId="721594e3d2696f22" providerId="LiveId" clId="{79FEB2CD-DDDC-4432-89C1-76B027A0E8B8}" dt="2021-05-09T10:06:20.501" v="988" actId="2696"/>
        <pc:sldMkLst>
          <pc:docMk/>
          <pc:sldMk cId="18889540" sldId="295"/>
        </pc:sldMkLst>
        <pc:spChg chg="add mod">
          <ac:chgData name="Prabhat Kumar" userId="721594e3d2696f22" providerId="LiveId" clId="{79FEB2CD-DDDC-4432-89C1-76B027A0E8B8}" dt="2021-05-09T10:04:54.910" v="933" actId="21"/>
          <ac:spMkLst>
            <pc:docMk/>
            <pc:sldMk cId="18889540" sldId="295"/>
            <ac:spMk id="4" creationId="{CBB3A53A-1767-4010-83FD-2B5FCDF88566}"/>
          </ac:spMkLst>
        </pc:spChg>
        <pc:picChg chg="del mod modCrop">
          <ac:chgData name="Prabhat Kumar" userId="721594e3d2696f22" providerId="LiveId" clId="{79FEB2CD-DDDC-4432-89C1-76B027A0E8B8}" dt="2021-05-09T10:04:54.910" v="933" actId="21"/>
          <ac:picMkLst>
            <pc:docMk/>
            <pc:sldMk cId="18889540" sldId="295"/>
            <ac:picMk id="5" creationId="{23406B32-7D3A-4A04-9F05-8DDFC166543A}"/>
          </ac:picMkLst>
        </pc:picChg>
      </pc:sldChg>
      <pc:sldChg chg="modSp mod">
        <pc:chgData name="Prabhat Kumar" userId="721594e3d2696f22" providerId="LiveId" clId="{79FEB2CD-DDDC-4432-89C1-76B027A0E8B8}" dt="2021-05-09T13:32:48.400" v="1068" actId="14100"/>
        <pc:sldMkLst>
          <pc:docMk/>
          <pc:sldMk cId="636273590" sldId="295"/>
        </pc:sldMkLst>
        <pc:spChg chg="mod">
          <ac:chgData name="Prabhat Kumar" userId="721594e3d2696f22" providerId="LiveId" clId="{79FEB2CD-DDDC-4432-89C1-76B027A0E8B8}" dt="2021-05-09T13:32:43.201" v="1067" actId="20577"/>
          <ac:spMkLst>
            <pc:docMk/>
            <pc:sldMk cId="636273590" sldId="295"/>
            <ac:spMk id="26" creationId="{C94ABE37-D714-4E71-86E7-CB7EEF00B6F6}"/>
          </ac:spMkLst>
        </pc:spChg>
        <pc:picChg chg="mod">
          <ac:chgData name="Prabhat Kumar" userId="721594e3d2696f22" providerId="LiveId" clId="{79FEB2CD-DDDC-4432-89C1-76B027A0E8B8}" dt="2021-05-09T13:32:48.400" v="1068" actId="14100"/>
          <ac:picMkLst>
            <pc:docMk/>
            <pc:sldMk cId="636273590" sldId="295"/>
            <ac:picMk id="27" creationId="{6C16D992-ACD0-401C-8BCF-806CEA8FEEE9}"/>
          </ac:picMkLst>
        </pc:picChg>
      </pc:sldChg>
      <pc:sldChg chg="modSp mod">
        <pc:chgData name="Prabhat Kumar" userId="721594e3d2696f22" providerId="LiveId" clId="{79FEB2CD-DDDC-4432-89C1-76B027A0E8B8}" dt="2021-05-09T13:22:30.630" v="1046" actId="14100"/>
        <pc:sldMkLst>
          <pc:docMk/>
          <pc:sldMk cId="3912691104" sldId="296"/>
        </pc:sldMkLst>
        <pc:spChg chg="mod">
          <ac:chgData name="Prabhat Kumar" userId="721594e3d2696f22" providerId="LiveId" clId="{79FEB2CD-DDDC-4432-89C1-76B027A0E8B8}" dt="2021-05-09T13:22:30.630" v="1046" actId="14100"/>
          <ac:spMkLst>
            <pc:docMk/>
            <pc:sldMk cId="3912691104" sldId="296"/>
            <ac:spMk id="10" creationId="{48404C7F-AD6A-46FB-A15E-A4E4051BBF66}"/>
          </ac:spMkLst>
        </pc:spChg>
        <pc:picChg chg="mod modCrop">
          <ac:chgData name="Prabhat Kumar" userId="721594e3d2696f22" providerId="LiveId" clId="{79FEB2CD-DDDC-4432-89C1-76B027A0E8B8}" dt="2021-05-09T13:21:48.294" v="1042" actId="732"/>
          <ac:picMkLst>
            <pc:docMk/>
            <pc:sldMk cId="3912691104" sldId="296"/>
            <ac:picMk id="9" creationId="{AB7245EC-53C3-4E8B-83EB-4AC7F7A9D21F}"/>
          </ac:picMkLst>
        </pc:picChg>
      </pc:sldChg>
      <pc:sldChg chg="addSp delSp modSp mod">
        <pc:chgData name="Prabhat Kumar" userId="721594e3d2696f22" providerId="LiveId" clId="{79FEB2CD-DDDC-4432-89C1-76B027A0E8B8}" dt="2021-05-09T13:32:34.649" v="1066" actId="122"/>
        <pc:sldMkLst>
          <pc:docMk/>
          <pc:sldMk cId="673945052" sldId="297"/>
        </pc:sldMkLst>
        <pc:spChg chg="mod">
          <ac:chgData name="Prabhat Kumar" userId="721594e3d2696f22" providerId="LiveId" clId="{79FEB2CD-DDDC-4432-89C1-76B027A0E8B8}" dt="2021-05-09T13:32:01.028" v="1061" actId="14100"/>
          <ac:spMkLst>
            <pc:docMk/>
            <pc:sldMk cId="673945052" sldId="297"/>
            <ac:spMk id="7" creationId="{FA13C2C4-21E1-4458-82A8-55F4CE3E1D55}"/>
          </ac:spMkLst>
        </pc:spChg>
        <pc:spChg chg="mod">
          <ac:chgData name="Prabhat Kumar" userId="721594e3d2696f22" providerId="LiveId" clId="{79FEB2CD-DDDC-4432-89C1-76B027A0E8B8}" dt="2021-05-09T13:32:34.649" v="1066" actId="122"/>
          <ac:spMkLst>
            <pc:docMk/>
            <pc:sldMk cId="673945052" sldId="297"/>
            <ac:spMk id="8" creationId="{521B077E-DD45-49E6-AF0A-0CC853B2E47E}"/>
          </ac:spMkLst>
        </pc:spChg>
        <pc:spChg chg="add del mod">
          <ac:chgData name="Prabhat Kumar" userId="721594e3d2696f22" providerId="LiveId" clId="{79FEB2CD-DDDC-4432-89C1-76B027A0E8B8}" dt="2021-05-09T13:31:53.934" v="1059" actId="21"/>
          <ac:spMkLst>
            <pc:docMk/>
            <pc:sldMk cId="673945052" sldId="297"/>
            <ac:spMk id="9" creationId="{F03EE812-D30D-442E-B728-68BCE506BFF9}"/>
          </ac:spMkLst>
        </pc:spChg>
        <pc:spChg chg="del">
          <ac:chgData name="Prabhat Kumar" userId="721594e3d2696f22" providerId="LiveId" clId="{79FEB2CD-DDDC-4432-89C1-76B027A0E8B8}" dt="2021-05-09T13:31:48.375" v="1058" actId="478"/>
          <ac:spMkLst>
            <pc:docMk/>
            <pc:sldMk cId="673945052" sldId="297"/>
            <ac:spMk id="26" creationId="{C94ABE37-D714-4E71-86E7-CB7EEF00B6F6}"/>
          </ac:spMkLst>
        </pc:spChg>
        <pc:picChg chg="mod modCrop">
          <ac:chgData name="Prabhat Kumar" userId="721594e3d2696f22" providerId="LiveId" clId="{79FEB2CD-DDDC-4432-89C1-76B027A0E8B8}" dt="2021-05-09T13:31:12.984" v="1053" actId="14100"/>
          <ac:picMkLst>
            <pc:docMk/>
            <pc:sldMk cId="673945052" sldId="297"/>
            <ac:picMk id="3" creationId="{B7B906D9-3B9C-40F5-AD1E-E985EDEBB7D3}"/>
          </ac:picMkLst>
        </pc:picChg>
        <pc:picChg chg="mod modCrop">
          <ac:chgData name="Prabhat Kumar" userId="721594e3d2696f22" providerId="LiveId" clId="{79FEB2CD-DDDC-4432-89C1-76B027A0E8B8}" dt="2021-05-09T13:31:44.513" v="1057" actId="14100"/>
          <ac:picMkLst>
            <pc:docMk/>
            <pc:sldMk cId="673945052" sldId="297"/>
            <ac:picMk id="4" creationId="{CAAA660C-B5AD-434F-88D0-F4C02B2D3998}"/>
          </ac:picMkLst>
        </pc:picChg>
      </pc:sldChg>
    </pc:docChg>
  </pc:docChgLst>
  <pc:docChgLst>
    <pc:chgData name="Guest User" providerId="Windows Live" clId="Web-{202F0373-9D90-4615-82DD-1F891255B6BF}"/>
    <pc:docChg chg="addSld modSld">
      <pc:chgData name="Guest User" userId="" providerId="Windows Live" clId="Web-{202F0373-9D90-4615-82DD-1F891255B6BF}" dt="2021-05-09T13:31:01.256" v="331" actId="14100"/>
      <pc:docMkLst>
        <pc:docMk/>
      </pc:docMkLst>
      <pc:sldChg chg="addSp delSp modSp add replId">
        <pc:chgData name="Guest User" userId="" providerId="Windows Live" clId="Web-{202F0373-9D90-4615-82DD-1F891255B6BF}" dt="2021-05-09T13:14:42.432" v="159" actId="1076"/>
        <pc:sldMkLst>
          <pc:docMk/>
          <pc:sldMk cId="636273590" sldId="295"/>
        </pc:sldMkLst>
        <pc:spChg chg="mod">
          <ac:chgData name="Guest User" userId="" providerId="Windows Live" clId="Web-{202F0373-9D90-4615-82DD-1F891255B6BF}" dt="2021-05-09T12:58:26.643" v="19" actId="20577"/>
          <ac:spMkLst>
            <pc:docMk/>
            <pc:sldMk cId="636273590" sldId="295"/>
            <ac:spMk id="2" creationId="{00000000-0000-0000-0000-000000000000}"/>
          </ac:spMkLst>
        </pc:spChg>
        <pc:spChg chg="add mod">
          <ac:chgData name="Guest User" userId="" providerId="Windows Live" clId="Web-{202F0373-9D90-4615-82DD-1F891255B6BF}" dt="2021-05-09T13:14:21.416" v="151" actId="20577"/>
          <ac:spMkLst>
            <pc:docMk/>
            <pc:sldMk cId="636273590" sldId="295"/>
            <ac:spMk id="26" creationId="{C94ABE37-D714-4E71-86E7-CB7EEF00B6F6}"/>
          </ac:spMkLst>
        </pc:spChg>
        <pc:graphicFrameChg chg="del modGraphic">
          <ac:chgData name="Guest User" userId="" providerId="Windows Live" clId="Web-{202F0373-9D90-4615-82DD-1F891255B6BF}" dt="2021-05-09T12:58:41.472" v="27"/>
          <ac:graphicFrameMkLst>
            <pc:docMk/>
            <pc:sldMk cId="636273590" sldId="295"/>
            <ac:graphicFrameMk id="4" creationId="{00000000-0000-0000-0000-000000000000}"/>
          </ac:graphicFrameMkLst>
        </pc:graphicFrameChg>
        <pc:picChg chg="add mod">
          <ac:chgData name="Guest User" userId="" providerId="Windows Live" clId="Web-{202F0373-9D90-4615-82DD-1F891255B6BF}" dt="2021-05-09T13:14:42.432" v="159" actId="1076"/>
          <ac:picMkLst>
            <pc:docMk/>
            <pc:sldMk cId="636273590" sldId="295"/>
            <ac:picMk id="27" creationId="{6C16D992-ACD0-401C-8BCF-806CEA8FEEE9}"/>
          </ac:picMkLst>
        </pc:picChg>
      </pc:sldChg>
      <pc:sldChg chg="addSp delSp modSp add replId">
        <pc:chgData name="Guest User" userId="" providerId="Windows Live" clId="Web-{202F0373-9D90-4615-82DD-1F891255B6BF}" dt="2021-05-09T13:20:23.706" v="232" actId="20577"/>
        <pc:sldMkLst>
          <pc:docMk/>
          <pc:sldMk cId="3912691104" sldId="296"/>
        </pc:sldMkLst>
        <pc:spChg chg="mod">
          <ac:chgData name="Guest User" userId="" providerId="Windows Live" clId="Web-{202F0373-9D90-4615-82DD-1F891255B6BF}" dt="2021-05-09T13:15:21.261" v="181" actId="20577"/>
          <ac:spMkLst>
            <pc:docMk/>
            <pc:sldMk cId="3912691104" sldId="296"/>
            <ac:spMk id="2" creationId="{EB1E1A44-E51D-4358-83A3-A18A22F3EF9C}"/>
          </ac:spMkLst>
        </pc:spChg>
        <pc:spChg chg="del mod">
          <ac:chgData name="Guest User" userId="" providerId="Windows Live" clId="Web-{202F0373-9D90-4615-82DD-1F891255B6BF}" dt="2021-05-09T13:18:26.922" v="196"/>
          <ac:spMkLst>
            <pc:docMk/>
            <pc:sldMk cId="3912691104" sldId="296"/>
            <ac:spMk id="5" creationId="{693B743E-70E1-4477-A23D-6B0592D43FFB}"/>
          </ac:spMkLst>
        </pc:spChg>
        <pc:spChg chg="add del mod">
          <ac:chgData name="Guest User" userId="" providerId="Windows Live" clId="Web-{202F0373-9D90-4615-82DD-1F891255B6BF}" dt="2021-05-09T13:16:59.638" v="185"/>
          <ac:spMkLst>
            <pc:docMk/>
            <pc:sldMk cId="3912691104" sldId="296"/>
            <ac:spMk id="8" creationId="{BA632F39-3752-492C-8E4B-AE08108BE50B}"/>
          </ac:spMkLst>
        </pc:spChg>
        <pc:spChg chg="add mod">
          <ac:chgData name="Guest User" userId="" providerId="Windows Live" clId="Web-{202F0373-9D90-4615-82DD-1F891255B6BF}" dt="2021-05-09T13:20:23.706" v="232" actId="20577"/>
          <ac:spMkLst>
            <pc:docMk/>
            <pc:sldMk cId="3912691104" sldId="296"/>
            <ac:spMk id="10" creationId="{48404C7F-AD6A-46FB-A15E-A4E4051BBF66}"/>
          </ac:spMkLst>
        </pc:spChg>
        <pc:picChg chg="del">
          <ac:chgData name="Guest User" userId="" providerId="Windows Live" clId="Web-{202F0373-9D90-4615-82DD-1F891255B6BF}" dt="2021-05-09T13:15:27.371" v="182"/>
          <ac:picMkLst>
            <pc:docMk/>
            <pc:sldMk cId="3912691104" sldId="296"/>
            <ac:picMk id="4" creationId="{AE8ED0F1-5069-409E-B9A1-BDBF3277F850}"/>
          </ac:picMkLst>
        </pc:picChg>
        <pc:picChg chg="add mod ord modCrop">
          <ac:chgData name="Guest User" userId="" providerId="Windows Live" clId="Web-{202F0373-9D90-4615-82DD-1F891255B6BF}" dt="2021-05-09T13:18:35.609" v="198" actId="1076"/>
          <ac:picMkLst>
            <pc:docMk/>
            <pc:sldMk cId="3912691104" sldId="296"/>
            <ac:picMk id="9" creationId="{AB7245EC-53C3-4E8B-83EB-4AC7F7A9D21F}"/>
          </ac:picMkLst>
        </pc:picChg>
      </pc:sldChg>
      <pc:sldChg chg="addSp delSp modSp add replId">
        <pc:chgData name="Guest User" userId="" providerId="Windows Live" clId="Web-{202F0373-9D90-4615-82DD-1F891255B6BF}" dt="2021-05-09T13:31:01.256" v="331" actId="14100"/>
        <pc:sldMkLst>
          <pc:docMk/>
          <pc:sldMk cId="673945052" sldId="297"/>
        </pc:sldMkLst>
        <pc:spChg chg="mod">
          <ac:chgData name="Guest User" userId="" providerId="Windows Live" clId="Web-{202F0373-9D90-4615-82DD-1F891255B6BF}" dt="2021-05-09T13:26:17.370" v="279" actId="20577"/>
          <ac:spMkLst>
            <pc:docMk/>
            <pc:sldMk cId="673945052" sldId="297"/>
            <ac:spMk id="2" creationId="{00000000-0000-0000-0000-000000000000}"/>
          </ac:spMkLst>
        </pc:spChg>
        <pc:spChg chg="add mod">
          <ac:chgData name="Guest User" userId="" providerId="Windows Live" clId="Web-{202F0373-9D90-4615-82DD-1F891255B6BF}" dt="2021-05-09T13:30:21.693" v="316" actId="14100"/>
          <ac:spMkLst>
            <pc:docMk/>
            <pc:sldMk cId="673945052" sldId="297"/>
            <ac:spMk id="7" creationId="{FA13C2C4-21E1-4458-82A8-55F4CE3E1D55}"/>
          </ac:spMkLst>
        </pc:spChg>
        <pc:spChg chg="add mod">
          <ac:chgData name="Guest User" userId="" providerId="Windows Live" clId="Web-{202F0373-9D90-4615-82DD-1F891255B6BF}" dt="2021-05-09T13:31:01.256" v="331" actId="14100"/>
          <ac:spMkLst>
            <pc:docMk/>
            <pc:sldMk cId="673945052" sldId="297"/>
            <ac:spMk id="8" creationId="{521B077E-DD45-49E6-AF0A-0CC853B2E47E}"/>
          </ac:spMkLst>
        </pc:spChg>
        <pc:spChg chg="mod">
          <ac:chgData name="Guest User" userId="" providerId="Windows Live" clId="Web-{202F0373-9D90-4615-82DD-1F891255B6BF}" dt="2021-05-09T13:25:24.416" v="253" actId="20577"/>
          <ac:spMkLst>
            <pc:docMk/>
            <pc:sldMk cId="673945052" sldId="297"/>
            <ac:spMk id="26" creationId="{C94ABE37-D714-4E71-86E7-CB7EEF00B6F6}"/>
          </ac:spMkLst>
        </pc:spChg>
        <pc:picChg chg="add mod modCrop">
          <ac:chgData name="Guest User" userId="" providerId="Windows Live" clId="Web-{202F0373-9D90-4615-82DD-1F891255B6BF}" dt="2021-05-09T13:27:23.043" v="289" actId="14100"/>
          <ac:picMkLst>
            <pc:docMk/>
            <pc:sldMk cId="673945052" sldId="297"/>
            <ac:picMk id="3" creationId="{B7B906D9-3B9C-40F5-AD1E-E985EDEBB7D3}"/>
          </ac:picMkLst>
        </pc:picChg>
        <pc:picChg chg="add mod modCrop">
          <ac:chgData name="Guest User" userId="" providerId="Windows Live" clId="Web-{202F0373-9D90-4615-82DD-1F891255B6BF}" dt="2021-05-09T13:28:54.566" v="301" actId="1076"/>
          <ac:picMkLst>
            <pc:docMk/>
            <pc:sldMk cId="673945052" sldId="297"/>
            <ac:picMk id="4" creationId="{CAAA660C-B5AD-434F-88D0-F4C02B2D3998}"/>
          </ac:picMkLst>
        </pc:picChg>
        <pc:picChg chg="del">
          <ac:chgData name="Guest User" userId="" providerId="Windows Live" clId="Web-{202F0373-9D90-4615-82DD-1F891255B6BF}" dt="2021-05-09T13:24:49.493" v="234"/>
          <ac:picMkLst>
            <pc:docMk/>
            <pc:sldMk cId="673945052" sldId="297"/>
            <ac:picMk id="27" creationId="{6C16D992-ACD0-401C-8BCF-806CEA8FEEE9}"/>
          </ac:picMkLst>
        </pc:picChg>
      </pc:sldChg>
    </pc:docChg>
  </pc:docChgLst>
  <pc:docChgLst>
    <pc:chgData name="Guest User" providerId="Windows Live" clId="Web-{C2F23EE2-7610-464E-B238-AFCC080D795A}"/>
    <pc:docChg chg="delSld modSld">
      <pc:chgData name="Guest User" userId="" providerId="Windows Live" clId="Web-{C2F23EE2-7610-464E-B238-AFCC080D795A}" dt="2021-05-09T08:49:18.255" v="973"/>
      <pc:docMkLst>
        <pc:docMk/>
      </pc:docMkLst>
      <pc:sldChg chg="modSp">
        <pc:chgData name="Guest User" userId="" providerId="Windows Live" clId="Web-{C2F23EE2-7610-464E-B238-AFCC080D795A}" dt="2021-05-09T08:22:26.067" v="409" actId="20577"/>
        <pc:sldMkLst>
          <pc:docMk/>
          <pc:sldMk cId="1069100034" sldId="286"/>
        </pc:sldMkLst>
        <pc:spChg chg="mod">
          <ac:chgData name="Guest User" userId="" providerId="Windows Live" clId="Web-{C2F23EE2-7610-464E-B238-AFCC080D795A}" dt="2021-05-09T08:07:27.831" v="13" actId="20577"/>
          <ac:spMkLst>
            <pc:docMk/>
            <pc:sldMk cId="1069100034" sldId="286"/>
            <ac:spMk id="2" creationId="{93533212-9B46-4A82-9DC4-C8042F00E462}"/>
          </ac:spMkLst>
        </pc:spChg>
        <pc:spChg chg="mod">
          <ac:chgData name="Guest User" userId="" providerId="Windows Live" clId="Web-{C2F23EE2-7610-464E-B238-AFCC080D795A}" dt="2021-05-09T08:22:26.067" v="409" actId="20577"/>
          <ac:spMkLst>
            <pc:docMk/>
            <pc:sldMk cId="1069100034" sldId="286"/>
            <ac:spMk id="3" creationId="{9F0A0DF7-B520-4ED5-9CD4-A37F3FA02579}"/>
          </ac:spMkLst>
        </pc:spChg>
      </pc:sldChg>
      <pc:sldChg chg="modSp">
        <pc:chgData name="Guest User" userId="" providerId="Windows Live" clId="Web-{C2F23EE2-7610-464E-B238-AFCC080D795A}" dt="2021-05-09T08:23:20.115" v="432" actId="20577"/>
        <pc:sldMkLst>
          <pc:docMk/>
          <pc:sldMk cId="1864621725" sldId="287"/>
        </pc:sldMkLst>
        <pc:spChg chg="mod">
          <ac:chgData name="Guest User" userId="" providerId="Windows Live" clId="Web-{C2F23EE2-7610-464E-B238-AFCC080D795A}" dt="2021-05-09T08:20:11.080" v="307" actId="20577"/>
          <ac:spMkLst>
            <pc:docMk/>
            <pc:sldMk cId="1864621725" sldId="287"/>
            <ac:spMk id="2" creationId="{93533212-9B46-4A82-9DC4-C8042F00E462}"/>
          </ac:spMkLst>
        </pc:spChg>
        <pc:spChg chg="mod">
          <ac:chgData name="Guest User" userId="" providerId="Windows Live" clId="Web-{C2F23EE2-7610-464E-B238-AFCC080D795A}" dt="2021-05-09T08:23:20.115" v="432" actId="20577"/>
          <ac:spMkLst>
            <pc:docMk/>
            <pc:sldMk cId="1864621725" sldId="287"/>
            <ac:spMk id="3" creationId="{9F0A0DF7-B520-4ED5-9CD4-A37F3FA02579}"/>
          </ac:spMkLst>
        </pc:spChg>
      </pc:sldChg>
      <pc:sldChg chg="addSp delSp modSp">
        <pc:chgData name="Guest User" userId="" providerId="Windows Live" clId="Web-{C2F23EE2-7610-464E-B238-AFCC080D795A}" dt="2021-05-09T08:30:26.249" v="610" actId="1076"/>
        <pc:sldMkLst>
          <pc:docMk/>
          <pc:sldMk cId="3700232141" sldId="288"/>
        </pc:sldMkLst>
        <pc:spChg chg="mod">
          <ac:chgData name="Guest User" userId="" providerId="Windows Live" clId="Web-{C2F23EE2-7610-464E-B238-AFCC080D795A}" dt="2021-05-09T08:23:43.428" v="464" actId="20577"/>
          <ac:spMkLst>
            <pc:docMk/>
            <pc:sldMk cId="3700232141" sldId="288"/>
            <ac:spMk id="2" creationId="{0E60B919-52F3-4E5C-BFB9-27B145F95071}"/>
          </ac:spMkLst>
        </pc:spChg>
        <pc:spChg chg="mod">
          <ac:chgData name="Guest User" userId="" providerId="Windows Live" clId="Web-{C2F23EE2-7610-464E-B238-AFCC080D795A}" dt="2021-05-09T08:29:52.061" v="603" actId="20577"/>
          <ac:spMkLst>
            <pc:docMk/>
            <pc:sldMk cId="3700232141" sldId="288"/>
            <ac:spMk id="3" creationId="{A9F9F57A-E993-4225-B89F-B24FC90A963F}"/>
          </ac:spMkLst>
        </pc:spChg>
        <pc:picChg chg="add del mod">
          <ac:chgData name="Guest User" userId="" providerId="Windows Live" clId="Web-{C2F23EE2-7610-464E-B238-AFCC080D795A}" dt="2021-05-09T08:29:56.029" v="605"/>
          <ac:picMkLst>
            <pc:docMk/>
            <pc:sldMk cId="3700232141" sldId="288"/>
            <ac:picMk id="4" creationId="{2743CABF-5FA4-4A3F-ADF3-CC16D8A4030C}"/>
          </ac:picMkLst>
        </pc:picChg>
        <pc:picChg chg="add mod">
          <ac:chgData name="Guest User" userId="" providerId="Windows Live" clId="Web-{C2F23EE2-7610-464E-B238-AFCC080D795A}" dt="2021-05-09T08:30:26.249" v="610" actId="1076"/>
          <ac:picMkLst>
            <pc:docMk/>
            <pc:sldMk cId="3700232141" sldId="288"/>
            <ac:picMk id="5" creationId="{F55F2EA3-1784-49FB-92F0-81D951D36C1C}"/>
          </ac:picMkLst>
        </pc:picChg>
      </pc:sldChg>
      <pc:sldChg chg="addSp modSp">
        <pc:chgData name="Guest User" userId="" providerId="Windows Live" clId="Web-{C2F23EE2-7610-464E-B238-AFCC080D795A}" dt="2021-05-09T08:37:37.117" v="706" actId="1076"/>
        <pc:sldMkLst>
          <pc:docMk/>
          <pc:sldMk cId="2671735203" sldId="289"/>
        </pc:sldMkLst>
        <pc:spChg chg="mod">
          <ac:chgData name="Guest User" userId="" providerId="Windows Live" clId="Web-{C2F23EE2-7610-464E-B238-AFCC080D795A}" dt="2021-05-09T08:30:48.952" v="619" actId="20577"/>
          <ac:spMkLst>
            <pc:docMk/>
            <pc:sldMk cId="2671735203" sldId="289"/>
            <ac:spMk id="2" creationId="{EB1E1A44-E51D-4358-83A3-A18A22F3EF9C}"/>
          </ac:spMkLst>
        </pc:spChg>
        <pc:spChg chg="mod">
          <ac:chgData name="Guest User" userId="" providerId="Windows Live" clId="Web-{C2F23EE2-7610-464E-B238-AFCC080D795A}" dt="2021-05-09T08:34:05.862" v="691" actId="20577"/>
          <ac:spMkLst>
            <pc:docMk/>
            <pc:sldMk cId="2671735203" sldId="289"/>
            <ac:spMk id="3" creationId="{73426AF9-55A4-4AB5-B802-A0F2A47E01C3}"/>
          </ac:spMkLst>
        </pc:spChg>
        <pc:picChg chg="add mod">
          <ac:chgData name="Guest User" userId="" providerId="Windows Live" clId="Web-{C2F23EE2-7610-464E-B238-AFCC080D795A}" dt="2021-05-09T08:37:37.117" v="706" actId="1076"/>
          <ac:picMkLst>
            <pc:docMk/>
            <pc:sldMk cId="2671735203" sldId="289"/>
            <ac:picMk id="4" creationId="{30FB3F60-AE9C-4300-B1DD-1D701D4D6E63}"/>
          </ac:picMkLst>
        </pc:picChg>
        <pc:picChg chg="add mod modCrop">
          <ac:chgData name="Guest User" userId="" providerId="Windows Live" clId="Web-{C2F23EE2-7610-464E-B238-AFCC080D795A}" dt="2021-05-09T08:37:31.679" v="705" actId="1076"/>
          <ac:picMkLst>
            <pc:docMk/>
            <pc:sldMk cId="2671735203" sldId="289"/>
            <ac:picMk id="5" creationId="{20BF04A2-37B9-48CC-906C-4F528A4044F1}"/>
          </ac:picMkLst>
        </pc:picChg>
      </pc:sldChg>
      <pc:sldChg chg="modSp">
        <pc:chgData name="Guest User" userId="" providerId="Windows Live" clId="Web-{C2F23EE2-7610-464E-B238-AFCC080D795A}" dt="2021-05-09T08:46:05.267" v="964" actId="20577"/>
        <pc:sldMkLst>
          <pc:docMk/>
          <pc:sldMk cId="684911341" sldId="292"/>
        </pc:sldMkLst>
        <pc:spChg chg="mod">
          <ac:chgData name="Guest User" userId="" providerId="Windows Live" clId="Web-{C2F23EE2-7610-464E-B238-AFCC080D795A}" dt="2021-05-09T08:38:40.774" v="719" actId="20577"/>
          <ac:spMkLst>
            <pc:docMk/>
            <pc:sldMk cId="684911341" sldId="292"/>
            <ac:spMk id="2" creationId="{EB1E1A44-E51D-4358-83A3-A18A22F3EF9C}"/>
          </ac:spMkLst>
        </pc:spChg>
        <pc:spChg chg="mod">
          <ac:chgData name="Guest User" userId="" providerId="Windows Live" clId="Web-{C2F23EE2-7610-464E-B238-AFCC080D795A}" dt="2021-05-09T08:46:05.267" v="964" actId="20577"/>
          <ac:spMkLst>
            <pc:docMk/>
            <pc:sldMk cId="684911341" sldId="292"/>
            <ac:spMk id="3" creationId="{73426AF9-55A4-4AB5-B802-A0F2A47E01C3}"/>
          </ac:spMkLst>
        </pc:spChg>
      </pc:sldChg>
      <pc:sldChg chg="modSp del">
        <pc:chgData name="Guest User" userId="" providerId="Windows Live" clId="Web-{C2F23EE2-7610-464E-B238-AFCC080D795A}" dt="2021-05-09T08:49:18.255" v="973"/>
        <pc:sldMkLst>
          <pc:docMk/>
          <pc:sldMk cId="1874619078" sldId="293"/>
        </pc:sldMkLst>
        <pc:spChg chg="mod">
          <ac:chgData name="Guest User" userId="" providerId="Windows Live" clId="Web-{C2F23EE2-7610-464E-B238-AFCC080D795A}" dt="2021-05-09T08:48:20.832" v="971" actId="20577"/>
          <ac:spMkLst>
            <pc:docMk/>
            <pc:sldMk cId="1874619078" sldId="293"/>
            <ac:spMk id="2" creationId="{EB1E1A44-E51D-4358-83A3-A18A22F3EF9C}"/>
          </ac:spMkLst>
        </pc:spChg>
        <pc:spChg chg="mod">
          <ac:chgData name="Guest User" userId="" providerId="Windows Live" clId="Web-{C2F23EE2-7610-464E-B238-AFCC080D795A}" dt="2021-05-09T08:48:22.504" v="972" actId="20577"/>
          <ac:spMkLst>
            <pc:docMk/>
            <pc:sldMk cId="1874619078" sldId="293"/>
            <ac:spMk id="3" creationId="{73426AF9-55A4-4AB5-B802-A0F2A47E01C3}"/>
          </ac:spMkLst>
        </pc:spChg>
      </pc:sldChg>
    </pc:docChg>
  </pc:docChgLst>
  <pc:docChgLst>
    <pc:chgData name="Guest User" providerId="Windows Live" clId="Web-{F75FE517-522C-4829-8B50-0ADBB2B4C761}"/>
    <pc:docChg chg="modSld">
      <pc:chgData name="Guest User" userId="" providerId="Windows Live" clId="Web-{F75FE517-522C-4829-8B50-0ADBB2B4C761}" dt="2021-05-09T20:19:29.087" v="332" actId="20577"/>
      <pc:docMkLst>
        <pc:docMk/>
      </pc:docMkLst>
      <pc:sldChg chg="addSp modSp">
        <pc:chgData name="Guest User" userId="" providerId="Windows Live" clId="Web-{F75FE517-522C-4829-8B50-0ADBB2B4C761}" dt="2021-05-09T20:19:29.087" v="332" actId="20577"/>
        <pc:sldMkLst>
          <pc:docMk/>
          <pc:sldMk cId="3560849916" sldId="285"/>
        </pc:sldMkLst>
        <pc:spChg chg="mod">
          <ac:chgData name="Guest User" userId="" providerId="Windows Live" clId="Web-{F75FE517-522C-4829-8B50-0ADBB2B4C761}" dt="2021-05-09T20:09:36.667" v="16" actId="20577"/>
          <ac:spMkLst>
            <pc:docMk/>
            <pc:sldMk cId="3560849916" sldId="285"/>
            <ac:spMk id="2" creationId="{93533212-9B46-4A82-9DC4-C8042F00E462}"/>
          </ac:spMkLst>
        </pc:spChg>
        <pc:spChg chg="mod">
          <ac:chgData name="Guest User" userId="" providerId="Windows Live" clId="Web-{F75FE517-522C-4829-8B50-0ADBB2B4C761}" dt="2021-05-09T20:12:33.966" v="174" actId="20577"/>
          <ac:spMkLst>
            <pc:docMk/>
            <pc:sldMk cId="3560849916" sldId="285"/>
            <ac:spMk id="3" creationId="{9F0A0DF7-B520-4ED5-9CD4-A37F3FA02579}"/>
          </ac:spMkLst>
        </pc:spChg>
        <pc:spChg chg="add mod">
          <ac:chgData name="Guest User" userId="" providerId="Windows Live" clId="Web-{F75FE517-522C-4829-8B50-0ADBB2B4C761}" dt="2021-05-09T20:19:29.087" v="332" actId="20577"/>
          <ac:spMkLst>
            <pc:docMk/>
            <pc:sldMk cId="3560849916" sldId="285"/>
            <ac:spMk id="7" creationId="{BE39E93C-62C1-4211-B28A-E5F5F6282B5C}"/>
          </ac:spMkLst>
        </pc:spChg>
        <pc:picChg chg="add mod">
          <ac:chgData name="Guest User" userId="" providerId="Windows Live" clId="Web-{F75FE517-522C-4829-8B50-0ADBB2B4C761}" dt="2021-05-09T20:12:28.248" v="172" actId="1076"/>
          <ac:picMkLst>
            <pc:docMk/>
            <pc:sldMk cId="3560849916" sldId="285"/>
            <ac:picMk id="6" creationId="{5B9BC432-4BEB-462B-B9D2-6A5441A110BF}"/>
          </ac:picMkLst>
        </pc:picChg>
      </pc:sldChg>
      <pc:sldChg chg="modSp">
        <pc:chgData name="Guest User" userId="" providerId="Windows Live" clId="Web-{F75FE517-522C-4829-8B50-0ADBB2B4C761}" dt="2021-05-09T20:14:48.719" v="225" actId="20577"/>
        <pc:sldMkLst>
          <pc:docMk/>
          <pc:sldMk cId="1069100034" sldId="286"/>
        </pc:sldMkLst>
        <pc:spChg chg="mod">
          <ac:chgData name="Guest User" userId="" providerId="Windows Live" clId="Web-{F75FE517-522C-4829-8B50-0ADBB2B4C761}" dt="2021-05-09T20:14:48.719" v="225" actId="20577"/>
          <ac:spMkLst>
            <pc:docMk/>
            <pc:sldMk cId="1069100034" sldId="286"/>
            <ac:spMk id="3" creationId="{9F0A0DF7-B520-4ED5-9CD4-A37F3FA02579}"/>
          </ac:spMkLst>
        </pc:spChg>
      </pc:sldChg>
      <pc:sldChg chg="modSp">
        <pc:chgData name="Guest User" userId="" providerId="Windows Live" clId="Web-{F75FE517-522C-4829-8B50-0ADBB2B4C761}" dt="2021-05-09T20:15:35.344" v="268" actId="20577"/>
        <pc:sldMkLst>
          <pc:docMk/>
          <pc:sldMk cId="1864621725" sldId="287"/>
        </pc:sldMkLst>
        <pc:spChg chg="mod">
          <ac:chgData name="Guest User" userId="" providerId="Windows Live" clId="Web-{F75FE517-522C-4829-8B50-0ADBB2B4C761}" dt="2021-05-09T20:15:35.344" v="268" actId="20577"/>
          <ac:spMkLst>
            <pc:docMk/>
            <pc:sldMk cId="1864621725" sldId="287"/>
            <ac:spMk id="3" creationId="{9F0A0DF7-B520-4ED5-9CD4-A37F3FA02579}"/>
          </ac:spMkLst>
        </pc:spChg>
      </pc:sldChg>
      <pc:sldChg chg="modSp">
        <pc:chgData name="Guest User" userId="" providerId="Windows Live" clId="Web-{F75FE517-522C-4829-8B50-0ADBB2B4C761}" dt="2021-05-09T20:17:50.397" v="322" actId="14100"/>
        <pc:sldMkLst>
          <pc:docMk/>
          <pc:sldMk cId="2072584853" sldId="294"/>
        </pc:sldMkLst>
        <pc:spChg chg="mod">
          <ac:chgData name="Guest User" userId="" providerId="Windows Live" clId="Web-{F75FE517-522C-4829-8B50-0ADBB2B4C761}" dt="2021-05-09T20:16:22.207" v="295" actId="20577"/>
          <ac:spMkLst>
            <pc:docMk/>
            <pc:sldMk cId="2072584853" sldId="294"/>
            <ac:spMk id="4" creationId="{5EE8AC68-CE2A-4606-A903-AE5E009B06EF}"/>
          </ac:spMkLst>
        </pc:spChg>
        <pc:spChg chg="mod">
          <ac:chgData name="Guest User" userId="" providerId="Windows Live" clId="Web-{F75FE517-522C-4829-8B50-0ADBB2B4C761}" dt="2021-05-09T20:17:50.397" v="322" actId="14100"/>
          <ac:spMkLst>
            <pc:docMk/>
            <pc:sldMk cId="2072584853" sldId="294"/>
            <ac:spMk id="5" creationId="{1B440E4C-5400-4876-92E6-FA8584C3208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406C01-7E83-4650-8EF5-394419DCB348}">
      <dgm:prSet phldrT="[Text]"/>
      <dgm:spPr/>
      <dgm:t>
        <a:bodyPr/>
        <a:lstStyle/>
        <a:p>
          <a:r>
            <a:rPr lang="en-US"/>
            <a:t>Air Writing detection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/>
        <a:lstStyle/>
        <a:p>
          <a:endParaRPr lang="en-US"/>
        </a:p>
      </dgm:t>
    </dgm:pt>
    <dgm:pt modelId="{7C5B61F0-A4F6-4FCA-B552-36151F31051E}" type="sibTrans" cxnId="{4D956F8D-5727-488A-93AF-F33602655A44}">
      <dgm:prSet/>
      <dgm:spPr/>
      <dgm:t>
        <a:bodyPr/>
        <a:lstStyle/>
        <a:p>
          <a:endParaRPr lang="en-US"/>
        </a:p>
      </dgm:t>
    </dgm:pt>
    <dgm:pt modelId="{E4E9F0D0-FF23-4B59-9B97-973BCBE5DC65}">
      <dgm:prSet phldrT="[Text]"/>
      <dgm:spPr/>
      <dgm:t>
        <a:bodyPr/>
        <a:lstStyle/>
        <a:p>
          <a:r>
            <a:rPr lang="en-US"/>
            <a:t>Color Selection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/>
        <a:lstStyle/>
        <a:p>
          <a:endParaRPr lang="en-US"/>
        </a:p>
      </dgm:t>
    </dgm:pt>
    <dgm:pt modelId="{D32B195A-7CAD-474B-B79C-BE4BB171E742}" type="sibTrans" cxnId="{37A3A996-9723-4BDB-8959-9D9B7799BD9A}">
      <dgm:prSet/>
      <dgm:spPr/>
      <dgm:t>
        <a:bodyPr/>
        <a:lstStyle/>
        <a:p>
          <a:endParaRPr lang="en-US"/>
        </a:p>
      </dgm:t>
    </dgm:pt>
    <dgm:pt modelId="{5D952622-A79E-41E4-BBC2-6212DEFFA91C}">
      <dgm:prSet phldrT="[Text]"/>
      <dgm:spPr/>
      <dgm:t>
        <a:bodyPr/>
        <a:lstStyle/>
        <a:p>
          <a:r>
            <a:rPr lang="en-US"/>
            <a:t>Color Selector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/>
        <a:lstStyle/>
        <a:p>
          <a:endParaRPr lang="en-US"/>
        </a:p>
      </dgm:t>
    </dgm:pt>
    <dgm:pt modelId="{092BAEF3-D9F2-476B-9A0B-6F14CC814529}" type="sibTrans" cxnId="{A22BDB9A-90BB-4DA2-8850-00D4F1D3B898}">
      <dgm:prSet/>
      <dgm:spPr/>
      <dgm:t>
        <a:bodyPr/>
        <a:lstStyle/>
        <a:p>
          <a:endParaRPr lang="en-US"/>
        </a:p>
      </dgm:t>
    </dgm:pt>
    <dgm:pt modelId="{5248D9DA-6444-46F6-8D28-C8BB2253AAD1}">
      <dgm:prSet phldrT="[Text]"/>
      <dgm:spPr/>
      <dgm:t>
        <a:bodyPr/>
        <a:lstStyle/>
        <a:p>
          <a:r>
            <a:rPr lang="en-US"/>
            <a:t>Selection of color using HSV selector.</a:t>
          </a:r>
        </a:p>
      </dgm:t>
      <dgm:extLst>
        <a:ext uri="{E40237B7-FDA0-4F09-8148-C483321AD2D9}">
          <dgm14:cNvPr xmlns:dgm14="http://schemas.microsoft.com/office/drawing/2010/diagram" id="0" name="" title="Step 2 - task description"/>
        </a:ext>
      </dgm:extLst>
    </dgm:pt>
    <dgm:pt modelId="{A8533F77-F094-4EDB-BCC7-35E0D6A46B71}" type="parTrans" cxnId="{35AF286C-A401-4C08-B8A3-F38B03322BD8}">
      <dgm:prSet/>
      <dgm:spPr/>
      <dgm:t>
        <a:bodyPr/>
        <a:lstStyle/>
        <a:p>
          <a:endParaRPr lang="en-US"/>
        </a:p>
      </dgm:t>
    </dgm:pt>
    <dgm:pt modelId="{011B552E-515A-4C41-B810-0D2552861422}" type="sibTrans" cxnId="{35AF286C-A401-4C08-B8A3-F38B03322BD8}">
      <dgm:prSet/>
      <dgm:spPr/>
      <dgm:t>
        <a:bodyPr/>
        <a:lstStyle/>
        <a:p>
          <a:endParaRPr lang="en-US"/>
        </a:p>
      </dgm:t>
    </dgm:pt>
    <dgm:pt modelId="{50706FFE-8A00-485D-9FF7-8D310692C602}">
      <dgm:prSet phldrT="[Text]"/>
      <dgm:spPr/>
      <dgm:t>
        <a:bodyPr/>
        <a:lstStyle/>
        <a:p>
          <a:r>
            <a:rPr lang="en-US"/>
            <a:t>Masking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/>
        <a:lstStyle/>
        <a:p>
          <a:endParaRPr lang="en-US"/>
        </a:p>
      </dgm:t>
    </dgm:pt>
    <dgm:pt modelId="{CD03DFF4-D962-46D6-AFFA-2A87FD08403E}" type="sibTrans" cxnId="{7599CECE-5293-4C57-A979-D096C99254C7}">
      <dgm:prSet/>
      <dgm:spPr/>
      <dgm:t>
        <a:bodyPr/>
        <a:lstStyle/>
        <a:p>
          <a:endParaRPr lang="en-US"/>
        </a:p>
      </dgm:t>
    </dgm:pt>
    <dgm:pt modelId="{3A9B5D84-CB00-4BC9-ADB2-5CF832F36763}">
      <dgm:prSet phldrT="[Text]"/>
      <dgm:spPr/>
      <dgm:t>
        <a:bodyPr/>
        <a:lstStyle/>
        <a:p>
          <a:r>
            <a:rPr lang="en-US"/>
            <a:t>Erosion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/>
        <a:lstStyle/>
        <a:p>
          <a:endParaRPr lang="en-US"/>
        </a:p>
      </dgm:t>
    </dgm:pt>
    <dgm:pt modelId="{98E878CF-4A49-4E76-BD23-AE7C5290BAFD}" type="sibTrans" cxnId="{11A0AF47-4BCA-470E-92BF-7B388FFB0DE8}">
      <dgm:prSet/>
      <dgm:spPr/>
      <dgm:t>
        <a:bodyPr/>
        <a:lstStyle/>
        <a:p>
          <a:endParaRPr lang="en-US"/>
        </a:p>
      </dgm:t>
    </dgm:pt>
    <dgm:pt modelId="{468CA1BE-47C4-47BF-9088-5D1742E1C27A}">
      <dgm:prSet phldrT="[Text]"/>
      <dgm:spPr/>
      <dgm:t>
        <a:bodyPr/>
        <a:lstStyle/>
        <a:p>
          <a:r>
            <a:rPr lang="en-US"/>
            <a:t>Creating a paint sheet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F03AD6E4-BE6A-4787-8927-779846E272FE}" type="parTrans" cxnId="{D1406352-B57A-4D28-81F7-B5575BA1B919}">
      <dgm:prSet/>
      <dgm:spPr/>
      <dgm:t>
        <a:bodyPr/>
        <a:lstStyle/>
        <a:p>
          <a:endParaRPr lang="en-US"/>
        </a:p>
      </dgm:t>
    </dgm:pt>
    <dgm:pt modelId="{9B4595F4-06D8-4993-98F2-85FC9544FEAF}" type="sibTrans" cxnId="{D1406352-B57A-4D28-81F7-B5575BA1B919}">
      <dgm:prSet/>
      <dgm:spPr/>
      <dgm:t>
        <a:bodyPr/>
        <a:lstStyle/>
        <a:p>
          <a:endParaRPr lang="en-US"/>
        </a:p>
      </dgm:t>
    </dgm:pt>
    <dgm:pt modelId="{EBBA2409-4BBA-4534-B9EA-C8BA8F250E43}">
      <dgm:prSet phldrT="[Text]"/>
      <dgm:spPr/>
      <dgm:t>
        <a:bodyPr/>
        <a:lstStyle/>
        <a:p>
          <a:r>
            <a:rPr lang="en-US"/>
            <a:t>Live Tracking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9BFBFC3E-5851-4E67-B05A-E6EC80A72D86}" type="parTrans" cxnId="{FC181069-FA63-4F0D-AC03-A098C0025B78}">
      <dgm:prSet/>
      <dgm:spPr/>
      <dgm:t>
        <a:bodyPr/>
        <a:lstStyle/>
        <a:p>
          <a:endParaRPr lang="en-US"/>
        </a:p>
      </dgm:t>
    </dgm:pt>
    <dgm:pt modelId="{A8D93331-358B-4C95-B366-1012F12F9C07}" type="sibTrans" cxnId="{FC181069-FA63-4F0D-AC03-A098C0025B78}">
      <dgm:prSet/>
      <dgm:spPr/>
      <dgm:t>
        <a:bodyPr/>
        <a:lstStyle/>
        <a:p>
          <a:endParaRPr lang="en-US"/>
        </a:p>
      </dgm:t>
    </dgm:pt>
    <dgm:pt modelId="{015AAA98-C288-4100-B00E-3B47E18E80C0}">
      <dgm:prSet phldrT="[Text]"/>
      <dgm:spPr/>
      <dgm:t>
        <a:bodyPr/>
        <a:lstStyle/>
        <a:p>
          <a:r>
            <a:rPr lang="en-US"/>
            <a:t>Masking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8A1B272F-6238-4E03-8669-0899BD1CEDAA}" type="parTrans" cxnId="{E86B8FFF-727A-4880-9E1E-5FF263C39055}">
      <dgm:prSet/>
      <dgm:spPr/>
      <dgm:t>
        <a:bodyPr/>
        <a:lstStyle/>
        <a:p>
          <a:endParaRPr lang="en-US"/>
        </a:p>
      </dgm:t>
    </dgm:pt>
    <dgm:pt modelId="{CDBBFA78-C7B3-42FA-8E1F-B44D92BC69D4}" type="sibTrans" cxnId="{E86B8FFF-727A-4880-9E1E-5FF263C39055}">
      <dgm:prSet/>
      <dgm:spPr/>
      <dgm:t>
        <a:bodyPr/>
        <a:lstStyle/>
        <a:p>
          <a:endParaRPr lang="en-US"/>
        </a:p>
      </dgm:t>
    </dgm:pt>
    <dgm:pt modelId="{B67DA6B2-B405-4F10-A741-FD13DC0101DC}">
      <dgm:prSet phldrT="[Text]"/>
      <dgm:spPr/>
      <dgm:t>
        <a:bodyPr/>
        <a:lstStyle/>
        <a:p>
          <a:r>
            <a:rPr lang="en-US"/>
            <a:t>Paint Sheet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9CDF1-8376-4F46-AA33-2574C328B013}" type="parTrans" cxnId="{B8BB8D4C-F6D4-4101-976F-16CD070E6368}">
      <dgm:prSet/>
      <dgm:spPr/>
      <dgm:t>
        <a:bodyPr/>
        <a:lstStyle/>
        <a:p>
          <a:endParaRPr lang="en-US"/>
        </a:p>
      </dgm:t>
    </dgm:pt>
    <dgm:pt modelId="{EBA7CAD3-90EE-4173-84BA-6B143C18F788}" type="sibTrans" cxnId="{B8BB8D4C-F6D4-4101-976F-16CD070E6368}">
      <dgm:prSet/>
      <dgm:spPr/>
      <dgm:t>
        <a:bodyPr/>
        <a:lstStyle/>
        <a:p>
          <a:endParaRPr lang="en-US"/>
        </a:p>
      </dgm:t>
    </dgm:pt>
    <dgm:pt modelId="{4C08ACD4-AD64-488F-9A1E-8BEEE67DA590}">
      <dgm:prSet phldrT="[Text]"/>
      <dgm:spPr/>
      <dgm:t>
        <a:bodyPr/>
        <a:lstStyle/>
        <a:p>
          <a:r>
            <a:rPr lang="en-US"/>
            <a:t>Dilation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CC72A223-D963-4441-8AC5-0BC5411CEAFC}" type="parTrans" cxnId="{5B6BDF7F-C543-4C16-BCA8-A7968215B226}">
      <dgm:prSet/>
      <dgm:spPr/>
      <dgm:t>
        <a:bodyPr/>
        <a:lstStyle/>
        <a:p>
          <a:endParaRPr lang="en-US"/>
        </a:p>
      </dgm:t>
    </dgm:pt>
    <dgm:pt modelId="{CCE55530-8CF2-47BF-B51F-EF1F03569790}" type="sibTrans" cxnId="{5B6BDF7F-C543-4C16-BCA8-A7968215B226}">
      <dgm:prSet/>
      <dgm:spPr/>
      <dgm:t>
        <a:bodyPr/>
        <a:lstStyle/>
        <a:p>
          <a:endParaRPr lang="en-US"/>
        </a:p>
      </dgm:t>
    </dgm:pt>
    <dgm:pt modelId="{64675EB8-E543-4B61-AD9A-9B477E1BCBA9}">
      <dgm:prSet phldrT="[Text]"/>
      <dgm:spPr/>
      <dgm:t>
        <a:bodyPr/>
        <a:lstStyle/>
        <a:p>
          <a:r>
            <a:rPr lang="en-US"/>
            <a:t>Live Tracker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89BB5A64-ED82-4902-BED9-C07E4B8637E2}" type="parTrans" cxnId="{B791522A-9419-4443-A70C-646B2A082F97}">
      <dgm:prSet/>
      <dgm:spPr/>
      <dgm:t>
        <a:bodyPr/>
        <a:lstStyle/>
        <a:p>
          <a:endParaRPr lang="en-US"/>
        </a:p>
      </dgm:t>
    </dgm:pt>
    <dgm:pt modelId="{F78E2EE3-07EB-4B39-9A7B-32B3AB7204F6}" type="sibTrans" cxnId="{B791522A-9419-4443-A70C-646B2A082F97}">
      <dgm:prSet/>
      <dgm:spPr/>
      <dgm:t>
        <a:bodyPr/>
        <a:lstStyle/>
        <a:p>
          <a:endParaRPr lang="en-US"/>
        </a:p>
      </dgm:t>
    </dgm:pt>
    <dgm:pt modelId="{13D1AB75-69B2-4BC8-9A55-CDDD7BB5524C}">
      <dgm:prSet phldrT="[Text]"/>
      <dgm:spPr/>
      <dgm:t>
        <a:bodyPr/>
        <a:lstStyle/>
        <a:p>
          <a:r>
            <a:rPr lang="en-US"/>
            <a:t>5 OSD buttons for color changing and Clearing the screen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A0FF1D41-0762-4C37-8865-253CB719F0C2}" type="parTrans" cxnId="{54EFAE80-7806-42BA-8693-535AC5A8FF28}">
      <dgm:prSet/>
      <dgm:spPr/>
      <dgm:t>
        <a:bodyPr/>
        <a:lstStyle/>
        <a:p>
          <a:endParaRPr lang="en-US"/>
        </a:p>
      </dgm:t>
    </dgm:pt>
    <dgm:pt modelId="{4FD9971D-02EF-4A1F-9556-84F4CBCD6D64}" type="sibTrans" cxnId="{54EFAE80-7806-42BA-8693-535AC5A8FF28}">
      <dgm:prSet/>
      <dgm:spPr/>
      <dgm:t>
        <a:bodyPr/>
        <a:lstStyle/>
        <a:p>
          <a:endParaRPr lang="en-US"/>
        </a:p>
      </dgm:t>
    </dgm:pt>
    <dgm:pt modelId="{0B2074E3-A562-49B9-8BFC-8F219496AA85}">
      <dgm:prSet phldrT="[Text]"/>
      <dgm:spPr/>
      <dgm:t>
        <a:bodyPr/>
        <a:lstStyle/>
        <a:p>
          <a:r>
            <a:rPr lang="en-US"/>
            <a:t>Live preview from the camera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E85A4BD9-8DEC-4634-A30F-FF3666C44DD3}" type="parTrans" cxnId="{B91851B7-CE42-4B54-9F37-24372F3B8EBA}">
      <dgm:prSet/>
      <dgm:spPr/>
      <dgm:t>
        <a:bodyPr/>
        <a:lstStyle/>
        <a:p>
          <a:endParaRPr lang="en-US"/>
        </a:p>
      </dgm:t>
    </dgm:pt>
    <dgm:pt modelId="{1116515A-EF4B-4040-AE64-7916C32568F9}" type="sibTrans" cxnId="{B91851B7-CE42-4B54-9F37-24372F3B8EBA}">
      <dgm:prSet/>
      <dgm:spPr/>
      <dgm:t>
        <a:bodyPr/>
        <a:lstStyle/>
        <a:p>
          <a:endParaRPr lang="en-US"/>
        </a:p>
      </dgm:t>
    </dgm:pt>
    <dgm:pt modelId="{03F7F885-D304-410D-B8E6-1441B9E3B1C6}">
      <dgm:prSet phldrT="[Text]"/>
      <dgm:spPr/>
      <dgm:t>
        <a:bodyPr/>
        <a:lstStyle/>
        <a:p>
          <a:r>
            <a:rPr lang="en-US"/>
            <a:t>Storing location data of the pixels taken from the camera to create a continuous line.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2EFE4D59-DA9C-49BB-A3E3-47A0D30906E0}" type="sibTrans" cxnId="{55407031-1E33-4EB8-B686-FD12694CE517}">
      <dgm:prSet/>
      <dgm:spPr/>
      <dgm:t>
        <a:bodyPr/>
        <a:lstStyle/>
        <a:p>
          <a:endParaRPr lang="en-US"/>
        </a:p>
      </dgm:t>
    </dgm:pt>
    <dgm:pt modelId="{C2161F76-85EC-44F9-8772-CEB2F4C95234}" type="parTrans" cxnId="{55407031-1E33-4EB8-B686-FD12694CE517}">
      <dgm:prSet/>
      <dgm:spPr/>
      <dgm:t>
        <a:bodyPr/>
        <a:lstStyle/>
        <a:p>
          <a:endParaRPr lang="en-US"/>
        </a:p>
      </dgm:t>
    </dgm:pt>
    <dgm:pt modelId="{AB0EEA58-2494-44E9-8F7E-BB9D36BA53D0}">
      <dgm:prSet phldrT="[Text]"/>
      <dgm:spPr/>
      <dgm:t>
        <a:bodyPr/>
        <a:lstStyle/>
        <a:p>
          <a:r>
            <a:rPr lang="en-US"/>
            <a:t>Contour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B7AC977-F015-433A-BA59-6A88E3ADF7D0}" type="parTrans" cxnId="{E7ABF18D-11D6-4F4B-A295-C3AD918732D6}">
      <dgm:prSet/>
      <dgm:spPr/>
      <dgm:t>
        <a:bodyPr/>
        <a:lstStyle/>
        <a:p>
          <a:endParaRPr lang="en-US"/>
        </a:p>
      </dgm:t>
    </dgm:pt>
    <dgm:pt modelId="{2B0076D0-AFAF-4FFF-B650-31908B5E8CB8}" type="sibTrans" cxnId="{E7ABF18D-11D6-4F4B-A295-C3AD918732D6}">
      <dgm:prSet/>
      <dgm:spPr/>
      <dgm:t>
        <a:bodyPr/>
        <a:lstStyle/>
        <a:p>
          <a:endParaRPr lang="en-US"/>
        </a:p>
      </dgm:t>
    </dgm:pt>
    <dgm:pt modelId="{BC0CCCC9-8804-4B5D-A6E4-CE525D329E07}">
      <dgm:prSet phldrT="[Text]"/>
      <dgm:spPr/>
      <dgm:t>
        <a:bodyPr/>
        <a:lstStyle/>
        <a:p>
          <a:r>
            <a:rPr lang="en-US"/>
            <a:t>Creation of contour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5A6106C4-E7D7-4E18-9054-D41AE26CB4E1}" type="parTrans" cxnId="{6162CFC8-2249-4A65-976E-D5EFD5D5D9DA}">
      <dgm:prSet/>
      <dgm:spPr/>
      <dgm:t>
        <a:bodyPr/>
        <a:lstStyle/>
        <a:p>
          <a:endParaRPr lang="en-US"/>
        </a:p>
      </dgm:t>
    </dgm:pt>
    <dgm:pt modelId="{203CE139-DE8D-4930-8004-D5065980ECDC}" type="sibTrans" cxnId="{6162CFC8-2249-4A65-976E-D5EFD5D5D9DA}">
      <dgm:prSet/>
      <dgm:spPr/>
      <dgm:t>
        <a:bodyPr/>
        <a:lstStyle/>
        <a:p>
          <a:endParaRPr lang="en-US"/>
        </a:p>
      </dgm:t>
    </dgm:pt>
    <dgm:pt modelId="{5486ED29-8575-46A4-9AEF-486F64F2AC30}">
      <dgm:prSet phldrT="[Text]"/>
      <dgm:spPr/>
      <dgm:t>
        <a:bodyPr/>
        <a:lstStyle/>
        <a:p>
          <a:r>
            <a:rPr lang="en-US"/>
            <a:t>Finding the centroid of contour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5E3E08DB-4CF0-4EFB-A00E-D1B0311B46A9}" type="parTrans" cxnId="{B6E1F185-B0AF-4C8C-A05E-EE9B07A14FB9}">
      <dgm:prSet/>
      <dgm:spPr/>
      <dgm:t>
        <a:bodyPr/>
        <a:lstStyle/>
        <a:p>
          <a:endParaRPr lang="en-US"/>
        </a:p>
      </dgm:t>
    </dgm:pt>
    <dgm:pt modelId="{23BBFB69-A47A-43BF-9605-3E1A1E0660BC}" type="sibTrans" cxnId="{B6E1F185-B0AF-4C8C-A05E-EE9B07A14FB9}">
      <dgm:prSet/>
      <dgm:spPr/>
      <dgm:t>
        <a:bodyPr/>
        <a:lstStyle/>
        <a:p>
          <a:endParaRPr lang="en-US"/>
        </a:p>
      </dgm:t>
    </dgm:pt>
    <dgm:pt modelId="{6383A52A-DB96-4CC9-8AD7-130EF09CE744}">
      <dgm:prSet phldrT="[Text]"/>
      <dgm:spPr/>
      <dgm:t>
        <a:bodyPr/>
        <a:lstStyle/>
        <a:p>
          <a:r>
            <a:rPr lang="en-US"/>
            <a:t>Contour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B785309-70D7-45F8-887A-915008DA8741}" type="parTrans" cxnId="{B03D3BEF-64C1-466F-9F99-FB083C57A61E}">
      <dgm:prSet/>
      <dgm:spPr/>
      <dgm:t>
        <a:bodyPr/>
        <a:lstStyle/>
        <a:p>
          <a:endParaRPr lang="en-US"/>
        </a:p>
      </dgm:t>
    </dgm:pt>
    <dgm:pt modelId="{53EEB7F0-C77F-42CD-B94B-B25724188CFE}" type="sibTrans" cxnId="{B03D3BEF-64C1-466F-9F99-FB083C57A61E}">
      <dgm:prSet/>
      <dgm:spPr/>
      <dgm:t>
        <a:bodyPr/>
        <a:lstStyle/>
        <a:p>
          <a:endParaRPr lang="en-US"/>
        </a:p>
      </dgm:t>
    </dgm:pt>
    <dgm:pt modelId="{B9B2B6CB-7C2F-4F67-B092-21975DAA5DC9}" type="pres">
      <dgm:prSet presAssocID="{FBA29113-7A70-4E0E-B036-871C49B835F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5CC4891-7118-4364-9B74-7B27F96EEA87}" type="pres">
      <dgm:prSet presAssocID="{A6406C01-7E83-4650-8EF5-394419DCB348}" presName="horFlow" presStyleCnt="0"/>
      <dgm:spPr/>
    </dgm:pt>
    <dgm:pt modelId="{69170E99-E3B0-4B02-8362-9FD63AE16158}" type="pres">
      <dgm:prSet presAssocID="{A6406C01-7E83-4650-8EF5-394419DCB348}" presName="bigChev" presStyleLbl="node1" presStyleIdx="0" presStyleCnt="6"/>
      <dgm:spPr/>
    </dgm:pt>
    <dgm:pt modelId="{220F4594-D69B-4C0A-94E8-976510142A9A}" type="pres">
      <dgm:prSet presAssocID="{E9237435-F938-45D4-8BF4-6D5D4DFF850F}" presName="parTrans" presStyleCnt="0"/>
      <dgm:spPr/>
    </dgm:pt>
    <dgm:pt modelId="{C8AE7922-FDD0-49E5-B014-3428B7E88599}" type="pres">
      <dgm:prSet presAssocID="{E4E9F0D0-FF23-4B59-9B97-973BCBE5DC65}" presName="node" presStyleLbl="alignAccFollowNode1" presStyleIdx="0" presStyleCnt="13">
        <dgm:presLayoutVars>
          <dgm:bulletEnabled val="1"/>
        </dgm:presLayoutVars>
      </dgm:prSet>
      <dgm:spPr/>
    </dgm:pt>
    <dgm:pt modelId="{4A8543E5-A7CC-43A0-9170-D1EA748E95E7}" type="pres">
      <dgm:prSet presAssocID="{D32B195A-7CAD-474B-B79C-BE4BB171E742}" presName="sibTrans" presStyleCnt="0"/>
      <dgm:spPr/>
    </dgm:pt>
    <dgm:pt modelId="{62CF28E8-6DFD-4048-BF05-9803025CA975}" type="pres">
      <dgm:prSet presAssocID="{015AAA98-C288-4100-B00E-3B47E18E80C0}" presName="node" presStyleLbl="alignAccFollowNode1" presStyleIdx="1" presStyleCnt="13">
        <dgm:presLayoutVars>
          <dgm:bulletEnabled val="1"/>
        </dgm:presLayoutVars>
      </dgm:prSet>
      <dgm:spPr/>
    </dgm:pt>
    <dgm:pt modelId="{B1BB3430-2EA4-4255-96DC-040ACEC8BA77}" type="pres">
      <dgm:prSet presAssocID="{CDBBFA78-C7B3-42FA-8E1F-B44D92BC69D4}" presName="sibTrans" presStyleCnt="0"/>
      <dgm:spPr/>
    </dgm:pt>
    <dgm:pt modelId="{1025CF2B-3E41-481F-9F32-99995B63CFC0}" type="pres">
      <dgm:prSet presAssocID="{6383A52A-DB96-4CC9-8AD7-130EF09CE744}" presName="node" presStyleLbl="alignAccFollowNode1" presStyleIdx="2" presStyleCnt="13">
        <dgm:presLayoutVars>
          <dgm:bulletEnabled val="1"/>
        </dgm:presLayoutVars>
      </dgm:prSet>
      <dgm:spPr/>
    </dgm:pt>
    <dgm:pt modelId="{908C697D-7A71-4AFD-AA99-CF1E368591FE}" type="pres">
      <dgm:prSet presAssocID="{53EEB7F0-C77F-42CD-B94B-B25724188CFE}" presName="sibTrans" presStyleCnt="0"/>
      <dgm:spPr/>
    </dgm:pt>
    <dgm:pt modelId="{CB292CF0-0DB4-4A75-B633-3707C8434045}" type="pres">
      <dgm:prSet presAssocID="{468CA1BE-47C4-47BF-9088-5D1742E1C27A}" presName="node" presStyleLbl="alignAccFollowNode1" presStyleIdx="3" presStyleCnt="13">
        <dgm:presLayoutVars>
          <dgm:bulletEnabled val="1"/>
        </dgm:presLayoutVars>
      </dgm:prSet>
      <dgm:spPr/>
    </dgm:pt>
    <dgm:pt modelId="{182D42D2-E375-4FC6-BB34-6004A1B8A32E}" type="pres">
      <dgm:prSet presAssocID="{9B4595F4-06D8-4993-98F2-85FC9544FEAF}" presName="sibTrans" presStyleCnt="0"/>
      <dgm:spPr/>
    </dgm:pt>
    <dgm:pt modelId="{B7594CAC-F502-4D3A-9FCD-12F572633571}" type="pres">
      <dgm:prSet presAssocID="{EBBA2409-4BBA-4534-B9EA-C8BA8F250E43}" presName="node" presStyleLbl="alignAccFollowNode1" presStyleIdx="4" presStyleCnt="13">
        <dgm:presLayoutVars>
          <dgm:bulletEnabled val="1"/>
        </dgm:presLayoutVars>
      </dgm:prSet>
      <dgm:spPr/>
    </dgm:pt>
    <dgm:pt modelId="{8D2A3DA5-FED8-4985-9D93-40E20654C67B}" type="pres">
      <dgm:prSet presAssocID="{A6406C01-7E83-4650-8EF5-394419DCB348}" presName="vSp" presStyleCnt="0"/>
      <dgm:spPr/>
    </dgm:pt>
    <dgm:pt modelId="{D04AC37F-C82B-4F4B-86E3-B14EFEA77A42}" type="pres">
      <dgm:prSet presAssocID="{5D952622-A79E-41E4-BBC2-6212DEFFA91C}" presName="horFlow" presStyleCnt="0"/>
      <dgm:spPr/>
    </dgm:pt>
    <dgm:pt modelId="{6D98BE5B-F59E-46BB-90E9-5A619A740503}" type="pres">
      <dgm:prSet presAssocID="{5D952622-A79E-41E4-BBC2-6212DEFFA91C}" presName="bigChev" presStyleLbl="node1" presStyleIdx="1" presStyleCnt="6"/>
      <dgm:spPr/>
    </dgm:pt>
    <dgm:pt modelId="{268833F4-012C-4130-B816-40008820D42F}" type="pres">
      <dgm:prSet presAssocID="{A8533F77-F094-4EDB-BCC7-35E0D6A46B71}" presName="parTrans" presStyleCnt="0"/>
      <dgm:spPr/>
    </dgm:pt>
    <dgm:pt modelId="{42B7B65E-13C2-4CA2-B0D3-778FE5352AC2}" type="pres">
      <dgm:prSet presAssocID="{5248D9DA-6444-46F6-8D28-C8BB2253AAD1}" presName="node" presStyleLbl="alignAccFollowNode1" presStyleIdx="5" presStyleCnt="13">
        <dgm:presLayoutVars>
          <dgm:bulletEnabled val="1"/>
        </dgm:presLayoutVars>
      </dgm:prSet>
      <dgm:spPr/>
    </dgm:pt>
    <dgm:pt modelId="{736B061D-53E6-4268-B2B3-F221752FEE07}" type="pres">
      <dgm:prSet presAssocID="{5D952622-A79E-41E4-BBC2-6212DEFFA91C}" presName="vSp" presStyleCnt="0"/>
      <dgm:spPr/>
    </dgm:pt>
    <dgm:pt modelId="{CC2524D8-BAA5-44F8-961D-63B1684FF2CC}" type="pres">
      <dgm:prSet presAssocID="{50706FFE-8A00-485D-9FF7-8D310692C602}" presName="horFlow" presStyleCnt="0"/>
      <dgm:spPr/>
    </dgm:pt>
    <dgm:pt modelId="{F8E47C6A-7D7E-44CE-B15A-29B8EC073377}" type="pres">
      <dgm:prSet presAssocID="{50706FFE-8A00-485D-9FF7-8D310692C602}" presName="bigChev" presStyleLbl="node1" presStyleIdx="2" presStyleCnt="6"/>
      <dgm:spPr/>
    </dgm:pt>
    <dgm:pt modelId="{CFDD49F0-F9AC-4B7D-8BCE-23D2BF873A2F}" type="pres">
      <dgm:prSet presAssocID="{BD57EC4A-052D-4824-8820-064BAC997A9B}" presName="parTrans" presStyleCnt="0"/>
      <dgm:spPr/>
    </dgm:pt>
    <dgm:pt modelId="{4FBB09AB-3A45-4D80-8F25-734657FC5434}" type="pres">
      <dgm:prSet presAssocID="{3A9B5D84-CB00-4BC9-ADB2-5CF832F36763}" presName="node" presStyleLbl="alignAccFollowNode1" presStyleIdx="6" presStyleCnt="13">
        <dgm:presLayoutVars>
          <dgm:bulletEnabled val="1"/>
        </dgm:presLayoutVars>
      </dgm:prSet>
      <dgm:spPr/>
    </dgm:pt>
    <dgm:pt modelId="{2D2205ED-B1E6-40B0-BE28-E8BA608B7921}" type="pres">
      <dgm:prSet presAssocID="{98E878CF-4A49-4E76-BD23-AE7C5290BAFD}" presName="sibTrans" presStyleCnt="0"/>
      <dgm:spPr/>
    </dgm:pt>
    <dgm:pt modelId="{65E110AF-2223-4D31-971F-523D1876C315}" type="pres">
      <dgm:prSet presAssocID="{4C08ACD4-AD64-488F-9A1E-8BEEE67DA590}" presName="node" presStyleLbl="alignAccFollowNode1" presStyleIdx="7" presStyleCnt="13">
        <dgm:presLayoutVars>
          <dgm:bulletEnabled val="1"/>
        </dgm:presLayoutVars>
      </dgm:prSet>
      <dgm:spPr/>
    </dgm:pt>
    <dgm:pt modelId="{133BF138-A56D-4411-8B8A-DEEE909FF593}" type="pres">
      <dgm:prSet presAssocID="{50706FFE-8A00-485D-9FF7-8D310692C602}" presName="vSp" presStyleCnt="0"/>
      <dgm:spPr/>
    </dgm:pt>
    <dgm:pt modelId="{9718F094-201B-4B92-82EF-59A735586BA4}" type="pres">
      <dgm:prSet presAssocID="{AB0EEA58-2494-44E9-8F7E-BB9D36BA53D0}" presName="horFlow" presStyleCnt="0"/>
      <dgm:spPr/>
    </dgm:pt>
    <dgm:pt modelId="{5F2F7B4C-645E-470A-82DC-EFB0F792F80C}" type="pres">
      <dgm:prSet presAssocID="{AB0EEA58-2494-44E9-8F7E-BB9D36BA53D0}" presName="bigChev" presStyleLbl="node1" presStyleIdx="3" presStyleCnt="6"/>
      <dgm:spPr/>
    </dgm:pt>
    <dgm:pt modelId="{A417308D-A4AB-475F-86BE-EFABBCE43A75}" type="pres">
      <dgm:prSet presAssocID="{5A6106C4-E7D7-4E18-9054-D41AE26CB4E1}" presName="parTrans" presStyleCnt="0"/>
      <dgm:spPr/>
    </dgm:pt>
    <dgm:pt modelId="{3BC89AC2-9897-48B2-A46A-2BC31019177F}" type="pres">
      <dgm:prSet presAssocID="{BC0CCCC9-8804-4B5D-A6E4-CE525D329E07}" presName="node" presStyleLbl="alignAccFollowNode1" presStyleIdx="8" presStyleCnt="13">
        <dgm:presLayoutVars>
          <dgm:bulletEnabled val="1"/>
        </dgm:presLayoutVars>
      </dgm:prSet>
      <dgm:spPr/>
    </dgm:pt>
    <dgm:pt modelId="{4B552317-8029-4B2A-93BA-28482D4F501B}" type="pres">
      <dgm:prSet presAssocID="{203CE139-DE8D-4930-8004-D5065980ECDC}" presName="sibTrans" presStyleCnt="0"/>
      <dgm:spPr/>
    </dgm:pt>
    <dgm:pt modelId="{96D7C999-6E97-462B-AFE1-47EC3E4CF3CE}" type="pres">
      <dgm:prSet presAssocID="{5486ED29-8575-46A4-9AEF-486F64F2AC30}" presName="node" presStyleLbl="alignAccFollowNode1" presStyleIdx="9" presStyleCnt="13">
        <dgm:presLayoutVars>
          <dgm:bulletEnabled val="1"/>
        </dgm:presLayoutVars>
      </dgm:prSet>
      <dgm:spPr/>
    </dgm:pt>
    <dgm:pt modelId="{AB15B8F1-1C42-481D-910E-2055B691CE63}" type="pres">
      <dgm:prSet presAssocID="{AB0EEA58-2494-44E9-8F7E-BB9D36BA53D0}" presName="vSp" presStyleCnt="0"/>
      <dgm:spPr/>
    </dgm:pt>
    <dgm:pt modelId="{AAEAC2C6-688E-41D4-ADEB-CD3F5038F26F}" type="pres">
      <dgm:prSet presAssocID="{B67DA6B2-B405-4F10-A741-FD13DC0101DC}" presName="horFlow" presStyleCnt="0"/>
      <dgm:spPr/>
    </dgm:pt>
    <dgm:pt modelId="{77794884-9725-4C02-AFDD-AC6EC032FF0A}" type="pres">
      <dgm:prSet presAssocID="{B67DA6B2-B405-4F10-A741-FD13DC0101DC}" presName="bigChev" presStyleLbl="node1" presStyleIdx="4" presStyleCnt="6"/>
      <dgm:spPr/>
    </dgm:pt>
    <dgm:pt modelId="{200B7C6C-AECA-449C-A48D-0DA18B40215B}" type="pres">
      <dgm:prSet presAssocID="{C2161F76-85EC-44F9-8772-CEB2F4C95234}" presName="parTrans" presStyleCnt="0"/>
      <dgm:spPr/>
    </dgm:pt>
    <dgm:pt modelId="{DEAA8908-E50E-4212-9568-287E90A9222E}" type="pres">
      <dgm:prSet presAssocID="{03F7F885-D304-410D-B8E6-1441B9E3B1C6}" presName="node" presStyleLbl="alignAccFollowNode1" presStyleIdx="10" presStyleCnt="13">
        <dgm:presLayoutVars>
          <dgm:bulletEnabled val="1"/>
        </dgm:presLayoutVars>
      </dgm:prSet>
      <dgm:spPr/>
    </dgm:pt>
    <dgm:pt modelId="{979E9BB4-2E14-4B93-AF29-C53CF9EB4E2E}" type="pres">
      <dgm:prSet presAssocID="{B67DA6B2-B405-4F10-A741-FD13DC0101DC}" presName="vSp" presStyleCnt="0"/>
      <dgm:spPr/>
    </dgm:pt>
    <dgm:pt modelId="{29D0DA86-D818-48BD-8895-917E88E1EC45}" type="pres">
      <dgm:prSet presAssocID="{64675EB8-E543-4B61-AD9A-9B477E1BCBA9}" presName="horFlow" presStyleCnt="0"/>
      <dgm:spPr/>
    </dgm:pt>
    <dgm:pt modelId="{2A008576-D090-4912-83F0-6B269F4230FD}" type="pres">
      <dgm:prSet presAssocID="{64675EB8-E543-4B61-AD9A-9B477E1BCBA9}" presName="bigChev" presStyleLbl="node1" presStyleIdx="5" presStyleCnt="6"/>
      <dgm:spPr/>
    </dgm:pt>
    <dgm:pt modelId="{5D526AE8-912E-4886-AC34-56BD726EDF80}" type="pres">
      <dgm:prSet presAssocID="{A0FF1D41-0762-4C37-8865-253CB719F0C2}" presName="parTrans" presStyleCnt="0"/>
      <dgm:spPr/>
    </dgm:pt>
    <dgm:pt modelId="{66A2E80C-1F72-4F93-A1CA-EE1F2438AE4C}" type="pres">
      <dgm:prSet presAssocID="{13D1AB75-69B2-4BC8-9A55-CDDD7BB5524C}" presName="node" presStyleLbl="alignAccFollowNode1" presStyleIdx="11" presStyleCnt="13">
        <dgm:presLayoutVars>
          <dgm:bulletEnabled val="1"/>
        </dgm:presLayoutVars>
      </dgm:prSet>
      <dgm:spPr/>
    </dgm:pt>
    <dgm:pt modelId="{914C9256-770B-4BF9-B53C-454975A3F06B}" type="pres">
      <dgm:prSet presAssocID="{4FD9971D-02EF-4A1F-9556-84F4CBCD6D64}" presName="sibTrans" presStyleCnt="0"/>
      <dgm:spPr/>
    </dgm:pt>
    <dgm:pt modelId="{7031D903-A679-4E43-BA1B-B4C7279CA260}" type="pres">
      <dgm:prSet presAssocID="{0B2074E3-A562-49B9-8BFC-8F219496AA85}" presName="node" presStyleLbl="alignAccFollowNode1" presStyleIdx="12" presStyleCnt="13">
        <dgm:presLayoutVars>
          <dgm:bulletEnabled val="1"/>
        </dgm:presLayoutVars>
      </dgm:prSet>
      <dgm:spPr/>
    </dgm:pt>
  </dgm:ptLst>
  <dgm:cxnLst>
    <dgm:cxn modelId="{E526E623-619E-4216-8A6D-A99B9FB97310}" type="presOf" srcId="{015AAA98-C288-4100-B00E-3B47E18E80C0}" destId="{62CF28E8-6DFD-4048-BF05-9803025CA975}" srcOrd="0" destOrd="0" presId="urn:microsoft.com/office/officeart/2005/8/layout/lProcess3"/>
    <dgm:cxn modelId="{B791522A-9419-4443-A70C-646B2A082F97}" srcId="{FBA29113-7A70-4E0E-B036-871C49B835F1}" destId="{64675EB8-E543-4B61-AD9A-9B477E1BCBA9}" srcOrd="5" destOrd="0" parTransId="{89BB5A64-ED82-4902-BED9-C07E4B8637E2}" sibTransId="{F78E2EE3-07EB-4B39-9A7B-32B3AB7204F6}"/>
    <dgm:cxn modelId="{55407031-1E33-4EB8-B686-FD12694CE517}" srcId="{B67DA6B2-B405-4F10-A741-FD13DC0101DC}" destId="{03F7F885-D304-410D-B8E6-1441B9E3B1C6}" srcOrd="0" destOrd="0" parTransId="{C2161F76-85EC-44F9-8772-CEB2F4C95234}" sibTransId="{2EFE4D59-DA9C-49BB-A3E3-47A0D30906E0}"/>
    <dgm:cxn modelId="{864EAF3C-3B42-42C0-B04D-AF9C72ACF7F4}" type="presOf" srcId="{64675EB8-E543-4B61-AD9A-9B477E1BCBA9}" destId="{2A008576-D090-4912-83F0-6B269F4230FD}" srcOrd="0" destOrd="0" presId="urn:microsoft.com/office/officeart/2005/8/layout/lProcess3"/>
    <dgm:cxn modelId="{5EAAC046-A7F0-409F-8EE8-93A14B881403}" type="presOf" srcId="{6383A52A-DB96-4CC9-8AD7-130EF09CE744}" destId="{1025CF2B-3E41-481F-9F32-99995B63CFC0}" srcOrd="0" destOrd="0" presId="urn:microsoft.com/office/officeart/2005/8/layout/lProcess3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FC181069-FA63-4F0D-AC03-A098C0025B78}" srcId="{A6406C01-7E83-4650-8EF5-394419DCB348}" destId="{EBBA2409-4BBA-4534-B9EA-C8BA8F250E43}" srcOrd="4" destOrd="0" parTransId="{9BFBFC3E-5851-4E67-B05A-E6EC80A72D86}" sibTransId="{A8D93331-358B-4C95-B366-1012F12F9C07}"/>
    <dgm:cxn modelId="{C2641D69-271E-4AF8-B55D-991017B21355}" type="presOf" srcId="{B67DA6B2-B405-4F10-A741-FD13DC0101DC}" destId="{77794884-9725-4C02-AFDD-AC6EC032FF0A}" srcOrd="0" destOrd="0" presId="urn:microsoft.com/office/officeart/2005/8/layout/lProcess3"/>
    <dgm:cxn modelId="{35AF286C-A401-4C08-B8A3-F38B03322BD8}" srcId="{5D952622-A79E-41E4-BBC2-6212DEFFA91C}" destId="{5248D9DA-6444-46F6-8D28-C8BB2253AAD1}" srcOrd="0" destOrd="0" parTransId="{A8533F77-F094-4EDB-BCC7-35E0D6A46B71}" sibTransId="{011B552E-515A-4C41-B810-0D2552861422}"/>
    <dgm:cxn modelId="{B8BB8D4C-F6D4-4101-976F-16CD070E6368}" srcId="{FBA29113-7A70-4E0E-B036-871C49B835F1}" destId="{B67DA6B2-B405-4F10-A741-FD13DC0101DC}" srcOrd="4" destOrd="0" parTransId="{BD59CDF1-8376-4F46-AA33-2574C328B013}" sibTransId="{EBA7CAD3-90EE-4173-84BA-6B143C18F788}"/>
    <dgm:cxn modelId="{F7F16E51-B061-4D80-A848-146643AE5282}" type="presOf" srcId="{A6406C01-7E83-4650-8EF5-394419DCB348}" destId="{69170E99-E3B0-4B02-8362-9FD63AE16158}" srcOrd="0" destOrd="0" presId="urn:microsoft.com/office/officeart/2005/8/layout/lProcess3"/>
    <dgm:cxn modelId="{D1406352-B57A-4D28-81F7-B5575BA1B919}" srcId="{A6406C01-7E83-4650-8EF5-394419DCB348}" destId="{468CA1BE-47C4-47BF-9088-5D1742E1C27A}" srcOrd="3" destOrd="0" parTransId="{F03AD6E4-BE6A-4787-8927-779846E272FE}" sibTransId="{9B4595F4-06D8-4993-98F2-85FC9544FEAF}"/>
    <dgm:cxn modelId="{AEB8AD56-2B43-4BB0-A31D-E744E070A162}" type="presOf" srcId="{4C08ACD4-AD64-488F-9A1E-8BEEE67DA590}" destId="{65E110AF-2223-4D31-971F-523D1876C315}" srcOrd="0" destOrd="0" presId="urn:microsoft.com/office/officeart/2005/8/layout/lProcess3"/>
    <dgm:cxn modelId="{100EC078-D8CD-4F66-86D9-5F4B2E05812C}" type="presOf" srcId="{AB0EEA58-2494-44E9-8F7E-BB9D36BA53D0}" destId="{5F2F7B4C-645E-470A-82DC-EFB0F792F80C}" srcOrd="0" destOrd="0" presId="urn:microsoft.com/office/officeart/2005/8/layout/lProcess3"/>
    <dgm:cxn modelId="{5B6BDF7F-C543-4C16-BCA8-A7968215B226}" srcId="{50706FFE-8A00-485D-9FF7-8D310692C602}" destId="{4C08ACD4-AD64-488F-9A1E-8BEEE67DA590}" srcOrd="1" destOrd="0" parTransId="{CC72A223-D963-4441-8AC5-0BC5411CEAFC}" sibTransId="{CCE55530-8CF2-47BF-B51F-EF1F03569790}"/>
    <dgm:cxn modelId="{54EFAE80-7806-42BA-8693-535AC5A8FF28}" srcId="{64675EB8-E543-4B61-AD9A-9B477E1BCBA9}" destId="{13D1AB75-69B2-4BC8-9A55-CDDD7BB5524C}" srcOrd="0" destOrd="0" parTransId="{A0FF1D41-0762-4C37-8865-253CB719F0C2}" sibTransId="{4FD9971D-02EF-4A1F-9556-84F4CBCD6D64}"/>
    <dgm:cxn modelId="{B6E1F185-B0AF-4C8C-A05E-EE9B07A14FB9}" srcId="{AB0EEA58-2494-44E9-8F7E-BB9D36BA53D0}" destId="{5486ED29-8575-46A4-9AEF-486F64F2AC30}" srcOrd="1" destOrd="0" parTransId="{5E3E08DB-4CF0-4EFB-A00E-D1B0311B46A9}" sibTransId="{23BBFB69-A47A-43BF-9605-3E1A1E0660BC}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E7ABF18D-11D6-4F4B-A295-C3AD918732D6}" srcId="{FBA29113-7A70-4E0E-B036-871C49B835F1}" destId="{AB0EEA58-2494-44E9-8F7E-BB9D36BA53D0}" srcOrd="3" destOrd="0" parTransId="{BB7AC977-F015-433A-BA59-6A88E3ADF7D0}" sibTransId="{2B0076D0-AFAF-4FFF-B650-31908B5E8CB8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97A82B98-C6D6-4212-9FDD-08D85E0CFD2A}" type="presOf" srcId="{E4E9F0D0-FF23-4B59-9B97-973BCBE5DC65}" destId="{C8AE7922-FDD0-49E5-B014-3428B7E88599}" srcOrd="0" destOrd="0" presId="urn:microsoft.com/office/officeart/2005/8/layout/lProcess3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0EF73B9C-0944-421F-9F54-5BCFE25FA704}" type="presOf" srcId="{EBBA2409-4BBA-4534-B9EA-C8BA8F250E43}" destId="{B7594CAC-F502-4D3A-9FCD-12F572633571}" srcOrd="0" destOrd="0" presId="urn:microsoft.com/office/officeart/2005/8/layout/lProcess3"/>
    <dgm:cxn modelId="{2C0583A7-88D4-4137-8007-8B9B6C534FF0}" type="presOf" srcId="{3A9B5D84-CB00-4BC9-ADB2-5CF832F36763}" destId="{4FBB09AB-3A45-4D80-8F25-734657FC5434}" srcOrd="0" destOrd="0" presId="urn:microsoft.com/office/officeart/2005/8/layout/lProcess3"/>
    <dgm:cxn modelId="{B91851B7-CE42-4B54-9F37-24372F3B8EBA}" srcId="{64675EB8-E543-4B61-AD9A-9B477E1BCBA9}" destId="{0B2074E3-A562-49B9-8BFC-8F219496AA85}" srcOrd="1" destOrd="0" parTransId="{E85A4BD9-8DEC-4634-A30F-FF3666C44DD3}" sibTransId="{1116515A-EF4B-4040-AE64-7916C32568F9}"/>
    <dgm:cxn modelId="{C83C84BE-7BB7-46B0-B3D0-2CF60BC2F1B5}" type="presOf" srcId="{03F7F885-D304-410D-B8E6-1441B9E3B1C6}" destId="{DEAA8908-E50E-4212-9568-287E90A9222E}" srcOrd="0" destOrd="0" presId="urn:microsoft.com/office/officeart/2005/8/layout/lProcess3"/>
    <dgm:cxn modelId="{034465BF-4D4E-4CE4-A9A6-1E2A38F925C3}" type="presOf" srcId="{FBA29113-7A70-4E0E-B036-871C49B835F1}" destId="{B9B2B6CB-7C2F-4F67-B092-21975DAA5DC9}" srcOrd="0" destOrd="0" presId="urn:microsoft.com/office/officeart/2005/8/layout/lProcess3"/>
    <dgm:cxn modelId="{6162CFC8-2249-4A65-976E-D5EFD5D5D9DA}" srcId="{AB0EEA58-2494-44E9-8F7E-BB9D36BA53D0}" destId="{BC0CCCC9-8804-4B5D-A6E4-CE525D329E07}" srcOrd="0" destOrd="0" parTransId="{5A6106C4-E7D7-4E18-9054-D41AE26CB4E1}" sibTransId="{203CE139-DE8D-4930-8004-D5065980ECDC}"/>
    <dgm:cxn modelId="{19D372CB-4D8D-40F4-8E2A-B0B5030C48A2}" type="presOf" srcId="{BC0CCCC9-8804-4B5D-A6E4-CE525D329E07}" destId="{3BC89AC2-9897-48B2-A46A-2BC31019177F}" srcOrd="0" destOrd="0" presId="urn:microsoft.com/office/officeart/2005/8/layout/lProcess3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3F07A0CF-99D5-47E5-8285-2D8011FDA489}" type="presOf" srcId="{5D952622-A79E-41E4-BBC2-6212DEFFA91C}" destId="{6D98BE5B-F59E-46BB-90E9-5A619A740503}" srcOrd="0" destOrd="0" presId="urn:microsoft.com/office/officeart/2005/8/layout/lProcess3"/>
    <dgm:cxn modelId="{9869A7CF-6282-4978-B479-3598C35DFE1E}" type="presOf" srcId="{50706FFE-8A00-485D-9FF7-8D310692C602}" destId="{F8E47C6A-7D7E-44CE-B15A-29B8EC073377}" srcOrd="0" destOrd="0" presId="urn:microsoft.com/office/officeart/2005/8/layout/lProcess3"/>
    <dgm:cxn modelId="{368F9AD2-6BA6-40BE-B48D-796DB9870048}" type="presOf" srcId="{468CA1BE-47C4-47BF-9088-5D1742E1C27A}" destId="{CB292CF0-0DB4-4A75-B633-3707C8434045}" srcOrd="0" destOrd="0" presId="urn:microsoft.com/office/officeart/2005/8/layout/lProcess3"/>
    <dgm:cxn modelId="{F696BDE3-6119-4569-BE75-D80113530CFB}" type="presOf" srcId="{0B2074E3-A562-49B9-8BFC-8F219496AA85}" destId="{7031D903-A679-4E43-BA1B-B4C7279CA260}" srcOrd="0" destOrd="0" presId="urn:microsoft.com/office/officeart/2005/8/layout/lProcess3"/>
    <dgm:cxn modelId="{329978EB-9946-4B63-B305-F675727FE501}" type="presOf" srcId="{13D1AB75-69B2-4BC8-9A55-CDDD7BB5524C}" destId="{66A2E80C-1F72-4F93-A1CA-EE1F2438AE4C}" srcOrd="0" destOrd="0" presId="urn:microsoft.com/office/officeart/2005/8/layout/lProcess3"/>
    <dgm:cxn modelId="{727906ED-CEF9-4678-847F-57F1579B5BB4}" type="presOf" srcId="{5248D9DA-6444-46F6-8D28-C8BB2253AAD1}" destId="{42B7B65E-13C2-4CA2-B0D3-778FE5352AC2}" srcOrd="0" destOrd="0" presId="urn:microsoft.com/office/officeart/2005/8/layout/lProcess3"/>
    <dgm:cxn modelId="{B03D3BEF-64C1-466F-9F99-FB083C57A61E}" srcId="{A6406C01-7E83-4650-8EF5-394419DCB348}" destId="{6383A52A-DB96-4CC9-8AD7-130EF09CE744}" srcOrd="2" destOrd="0" parTransId="{EB785309-70D7-45F8-887A-915008DA8741}" sibTransId="{53EEB7F0-C77F-42CD-B94B-B25724188CFE}"/>
    <dgm:cxn modelId="{1A7772F6-30E2-4DA1-BF13-A0515B2AE60B}" type="presOf" srcId="{5486ED29-8575-46A4-9AEF-486F64F2AC30}" destId="{96D7C999-6E97-462B-AFE1-47EC3E4CF3CE}" srcOrd="0" destOrd="0" presId="urn:microsoft.com/office/officeart/2005/8/layout/lProcess3"/>
    <dgm:cxn modelId="{E86B8FFF-727A-4880-9E1E-5FF263C39055}" srcId="{A6406C01-7E83-4650-8EF5-394419DCB348}" destId="{015AAA98-C288-4100-B00E-3B47E18E80C0}" srcOrd="1" destOrd="0" parTransId="{8A1B272F-6238-4E03-8669-0899BD1CEDAA}" sibTransId="{CDBBFA78-C7B3-42FA-8E1F-B44D92BC69D4}"/>
    <dgm:cxn modelId="{1F9BF7B0-9969-44C3-9D3C-79835D633BA3}" type="presParOf" srcId="{B9B2B6CB-7C2F-4F67-B092-21975DAA5DC9}" destId="{15CC4891-7118-4364-9B74-7B27F96EEA87}" srcOrd="0" destOrd="0" presId="urn:microsoft.com/office/officeart/2005/8/layout/lProcess3"/>
    <dgm:cxn modelId="{BA712FA9-8C45-4CB7-B7AE-F5A1990AB7C3}" type="presParOf" srcId="{15CC4891-7118-4364-9B74-7B27F96EEA87}" destId="{69170E99-E3B0-4B02-8362-9FD63AE16158}" srcOrd="0" destOrd="0" presId="urn:microsoft.com/office/officeart/2005/8/layout/lProcess3"/>
    <dgm:cxn modelId="{2579FD43-4F1F-4319-A3AA-4993AC680222}" type="presParOf" srcId="{15CC4891-7118-4364-9B74-7B27F96EEA87}" destId="{220F4594-D69B-4C0A-94E8-976510142A9A}" srcOrd="1" destOrd="0" presId="urn:microsoft.com/office/officeart/2005/8/layout/lProcess3"/>
    <dgm:cxn modelId="{2D872C6C-5D30-4EEB-9D77-ACC6BC0C333E}" type="presParOf" srcId="{15CC4891-7118-4364-9B74-7B27F96EEA87}" destId="{C8AE7922-FDD0-49E5-B014-3428B7E88599}" srcOrd="2" destOrd="0" presId="urn:microsoft.com/office/officeart/2005/8/layout/lProcess3"/>
    <dgm:cxn modelId="{C413FF5B-B78F-4195-B60E-4F3177D04B9F}" type="presParOf" srcId="{15CC4891-7118-4364-9B74-7B27F96EEA87}" destId="{4A8543E5-A7CC-43A0-9170-D1EA748E95E7}" srcOrd="3" destOrd="0" presId="urn:microsoft.com/office/officeart/2005/8/layout/lProcess3"/>
    <dgm:cxn modelId="{338B0124-2784-4FF3-B097-EED89C7FD6CC}" type="presParOf" srcId="{15CC4891-7118-4364-9B74-7B27F96EEA87}" destId="{62CF28E8-6DFD-4048-BF05-9803025CA975}" srcOrd="4" destOrd="0" presId="urn:microsoft.com/office/officeart/2005/8/layout/lProcess3"/>
    <dgm:cxn modelId="{2A4CB265-8DE6-4ECC-A547-99CCAADCF42A}" type="presParOf" srcId="{15CC4891-7118-4364-9B74-7B27F96EEA87}" destId="{B1BB3430-2EA4-4255-96DC-040ACEC8BA77}" srcOrd="5" destOrd="0" presId="urn:microsoft.com/office/officeart/2005/8/layout/lProcess3"/>
    <dgm:cxn modelId="{FFF968DE-3201-4918-9CFB-3D3CEAB2E748}" type="presParOf" srcId="{15CC4891-7118-4364-9B74-7B27F96EEA87}" destId="{1025CF2B-3E41-481F-9F32-99995B63CFC0}" srcOrd="6" destOrd="0" presId="urn:microsoft.com/office/officeart/2005/8/layout/lProcess3"/>
    <dgm:cxn modelId="{ED0E5890-24B8-4C26-80AE-338DE48C6C21}" type="presParOf" srcId="{15CC4891-7118-4364-9B74-7B27F96EEA87}" destId="{908C697D-7A71-4AFD-AA99-CF1E368591FE}" srcOrd="7" destOrd="0" presId="urn:microsoft.com/office/officeart/2005/8/layout/lProcess3"/>
    <dgm:cxn modelId="{B7CBE173-B3F2-461C-B1E2-ACB9A9325096}" type="presParOf" srcId="{15CC4891-7118-4364-9B74-7B27F96EEA87}" destId="{CB292CF0-0DB4-4A75-B633-3707C8434045}" srcOrd="8" destOrd="0" presId="urn:microsoft.com/office/officeart/2005/8/layout/lProcess3"/>
    <dgm:cxn modelId="{6BC50FCB-B03E-45FF-8CD0-7C43FC75B749}" type="presParOf" srcId="{15CC4891-7118-4364-9B74-7B27F96EEA87}" destId="{182D42D2-E375-4FC6-BB34-6004A1B8A32E}" srcOrd="9" destOrd="0" presId="urn:microsoft.com/office/officeart/2005/8/layout/lProcess3"/>
    <dgm:cxn modelId="{E5C66743-A819-4CE4-ABE1-B7EA3B7EAABF}" type="presParOf" srcId="{15CC4891-7118-4364-9B74-7B27F96EEA87}" destId="{B7594CAC-F502-4D3A-9FCD-12F572633571}" srcOrd="10" destOrd="0" presId="urn:microsoft.com/office/officeart/2005/8/layout/lProcess3"/>
    <dgm:cxn modelId="{C9945610-9FB4-4A5B-96AD-AF2657622C89}" type="presParOf" srcId="{B9B2B6CB-7C2F-4F67-B092-21975DAA5DC9}" destId="{8D2A3DA5-FED8-4985-9D93-40E20654C67B}" srcOrd="1" destOrd="0" presId="urn:microsoft.com/office/officeart/2005/8/layout/lProcess3"/>
    <dgm:cxn modelId="{623927BF-DBE5-4A63-BAF0-7178FD327771}" type="presParOf" srcId="{B9B2B6CB-7C2F-4F67-B092-21975DAA5DC9}" destId="{D04AC37F-C82B-4F4B-86E3-B14EFEA77A42}" srcOrd="2" destOrd="0" presId="urn:microsoft.com/office/officeart/2005/8/layout/lProcess3"/>
    <dgm:cxn modelId="{BB437D9A-615E-4058-BF67-EC4E5F63B722}" type="presParOf" srcId="{D04AC37F-C82B-4F4B-86E3-B14EFEA77A42}" destId="{6D98BE5B-F59E-46BB-90E9-5A619A740503}" srcOrd="0" destOrd="0" presId="urn:microsoft.com/office/officeart/2005/8/layout/lProcess3"/>
    <dgm:cxn modelId="{BF4F2B49-CFD4-4BE7-86DA-7D88A5686B24}" type="presParOf" srcId="{D04AC37F-C82B-4F4B-86E3-B14EFEA77A42}" destId="{268833F4-012C-4130-B816-40008820D42F}" srcOrd="1" destOrd="0" presId="urn:microsoft.com/office/officeart/2005/8/layout/lProcess3"/>
    <dgm:cxn modelId="{78D89418-D996-4FBD-A9A5-741C9F79D6F0}" type="presParOf" srcId="{D04AC37F-C82B-4F4B-86E3-B14EFEA77A42}" destId="{42B7B65E-13C2-4CA2-B0D3-778FE5352AC2}" srcOrd="2" destOrd="0" presId="urn:microsoft.com/office/officeart/2005/8/layout/lProcess3"/>
    <dgm:cxn modelId="{4CDC2F3C-53A8-4A97-92AB-D189D5510838}" type="presParOf" srcId="{B9B2B6CB-7C2F-4F67-B092-21975DAA5DC9}" destId="{736B061D-53E6-4268-B2B3-F221752FEE07}" srcOrd="3" destOrd="0" presId="urn:microsoft.com/office/officeart/2005/8/layout/lProcess3"/>
    <dgm:cxn modelId="{3CA949B9-0FB7-48D7-940D-0EB15EF9E952}" type="presParOf" srcId="{B9B2B6CB-7C2F-4F67-B092-21975DAA5DC9}" destId="{CC2524D8-BAA5-44F8-961D-63B1684FF2CC}" srcOrd="4" destOrd="0" presId="urn:microsoft.com/office/officeart/2005/8/layout/lProcess3"/>
    <dgm:cxn modelId="{785D142B-77EE-483E-A637-F160E8E63247}" type="presParOf" srcId="{CC2524D8-BAA5-44F8-961D-63B1684FF2CC}" destId="{F8E47C6A-7D7E-44CE-B15A-29B8EC073377}" srcOrd="0" destOrd="0" presId="urn:microsoft.com/office/officeart/2005/8/layout/lProcess3"/>
    <dgm:cxn modelId="{991C3EB0-855D-47D0-AF09-295F62249D4F}" type="presParOf" srcId="{CC2524D8-BAA5-44F8-961D-63B1684FF2CC}" destId="{CFDD49F0-F9AC-4B7D-8BCE-23D2BF873A2F}" srcOrd="1" destOrd="0" presId="urn:microsoft.com/office/officeart/2005/8/layout/lProcess3"/>
    <dgm:cxn modelId="{A8A7CD41-4E49-4511-BF49-CD016718ECE8}" type="presParOf" srcId="{CC2524D8-BAA5-44F8-961D-63B1684FF2CC}" destId="{4FBB09AB-3A45-4D80-8F25-734657FC5434}" srcOrd="2" destOrd="0" presId="urn:microsoft.com/office/officeart/2005/8/layout/lProcess3"/>
    <dgm:cxn modelId="{BDF981D3-4DBA-488E-9941-26E4C95BA2A6}" type="presParOf" srcId="{CC2524D8-BAA5-44F8-961D-63B1684FF2CC}" destId="{2D2205ED-B1E6-40B0-BE28-E8BA608B7921}" srcOrd="3" destOrd="0" presId="urn:microsoft.com/office/officeart/2005/8/layout/lProcess3"/>
    <dgm:cxn modelId="{8EDC0D56-C106-4AB0-9452-7B8E9CD9E23F}" type="presParOf" srcId="{CC2524D8-BAA5-44F8-961D-63B1684FF2CC}" destId="{65E110AF-2223-4D31-971F-523D1876C315}" srcOrd="4" destOrd="0" presId="urn:microsoft.com/office/officeart/2005/8/layout/lProcess3"/>
    <dgm:cxn modelId="{CC4F1449-25E7-4F05-B676-5D511F59871B}" type="presParOf" srcId="{B9B2B6CB-7C2F-4F67-B092-21975DAA5DC9}" destId="{133BF138-A56D-4411-8B8A-DEEE909FF593}" srcOrd="5" destOrd="0" presId="urn:microsoft.com/office/officeart/2005/8/layout/lProcess3"/>
    <dgm:cxn modelId="{56CED244-2EFF-4699-88B9-7B31A3C17889}" type="presParOf" srcId="{B9B2B6CB-7C2F-4F67-B092-21975DAA5DC9}" destId="{9718F094-201B-4B92-82EF-59A735586BA4}" srcOrd="6" destOrd="0" presId="urn:microsoft.com/office/officeart/2005/8/layout/lProcess3"/>
    <dgm:cxn modelId="{FB031A28-B9D2-4966-AFBB-8DA9B2A4FF23}" type="presParOf" srcId="{9718F094-201B-4B92-82EF-59A735586BA4}" destId="{5F2F7B4C-645E-470A-82DC-EFB0F792F80C}" srcOrd="0" destOrd="0" presId="urn:microsoft.com/office/officeart/2005/8/layout/lProcess3"/>
    <dgm:cxn modelId="{E5825679-3C76-424B-AA38-1FE8A65F356C}" type="presParOf" srcId="{9718F094-201B-4B92-82EF-59A735586BA4}" destId="{A417308D-A4AB-475F-86BE-EFABBCE43A75}" srcOrd="1" destOrd="0" presId="urn:microsoft.com/office/officeart/2005/8/layout/lProcess3"/>
    <dgm:cxn modelId="{B62D8AF3-87C6-480A-B0F0-E153DD7DF3A4}" type="presParOf" srcId="{9718F094-201B-4B92-82EF-59A735586BA4}" destId="{3BC89AC2-9897-48B2-A46A-2BC31019177F}" srcOrd="2" destOrd="0" presId="urn:microsoft.com/office/officeart/2005/8/layout/lProcess3"/>
    <dgm:cxn modelId="{57273B1A-6FBE-4085-9D20-57D291340E15}" type="presParOf" srcId="{9718F094-201B-4B92-82EF-59A735586BA4}" destId="{4B552317-8029-4B2A-93BA-28482D4F501B}" srcOrd="3" destOrd="0" presId="urn:microsoft.com/office/officeart/2005/8/layout/lProcess3"/>
    <dgm:cxn modelId="{55EE30C3-551C-452D-A737-BB181605315F}" type="presParOf" srcId="{9718F094-201B-4B92-82EF-59A735586BA4}" destId="{96D7C999-6E97-462B-AFE1-47EC3E4CF3CE}" srcOrd="4" destOrd="0" presId="urn:microsoft.com/office/officeart/2005/8/layout/lProcess3"/>
    <dgm:cxn modelId="{1E288D44-4EBC-4D30-8182-3547C2C6A6E0}" type="presParOf" srcId="{B9B2B6CB-7C2F-4F67-B092-21975DAA5DC9}" destId="{AB15B8F1-1C42-481D-910E-2055B691CE63}" srcOrd="7" destOrd="0" presId="urn:microsoft.com/office/officeart/2005/8/layout/lProcess3"/>
    <dgm:cxn modelId="{F743889F-6255-48CB-AD5B-F2DD50136ADB}" type="presParOf" srcId="{B9B2B6CB-7C2F-4F67-B092-21975DAA5DC9}" destId="{AAEAC2C6-688E-41D4-ADEB-CD3F5038F26F}" srcOrd="8" destOrd="0" presId="urn:microsoft.com/office/officeart/2005/8/layout/lProcess3"/>
    <dgm:cxn modelId="{57C112D3-C660-48EF-BFD3-78BC4E747BE1}" type="presParOf" srcId="{AAEAC2C6-688E-41D4-ADEB-CD3F5038F26F}" destId="{77794884-9725-4C02-AFDD-AC6EC032FF0A}" srcOrd="0" destOrd="0" presId="urn:microsoft.com/office/officeart/2005/8/layout/lProcess3"/>
    <dgm:cxn modelId="{88478D9E-A6F7-48CA-852E-138CE50A02DA}" type="presParOf" srcId="{AAEAC2C6-688E-41D4-ADEB-CD3F5038F26F}" destId="{200B7C6C-AECA-449C-A48D-0DA18B40215B}" srcOrd="1" destOrd="0" presId="urn:microsoft.com/office/officeart/2005/8/layout/lProcess3"/>
    <dgm:cxn modelId="{2BCA1280-EF99-4541-8398-B11E84B85105}" type="presParOf" srcId="{AAEAC2C6-688E-41D4-ADEB-CD3F5038F26F}" destId="{DEAA8908-E50E-4212-9568-287E90A9222E}" srcOrd="2" destOrd="0" presId="urn:microsoft.com/office/officeart/2005/8/layout/lProcess3"/>
    <dgm:cxn modelId="{1D0358E7-9D73-4AE7-A3C3-8A97BADAB83D}" type="presParOf" srcId="{B9B2B6CB-7C2F-4F67-B092-21975DAA5DC9}" destId="{979E9BB4-2E14-4B93-AF29-C53CF9EB4E2E}" srcOrd="9" destOrd="0" presId="urn:microsoft.com/office/officeart/2005/8/layout/lProcess3"/>
    <dgm:cxn modelId="{172A382D-4619-4E06-8A9B-8276FB5B6234}" type="presParOf" srcId="{B9B2B6CB-7C2F-4F67-B092-21975DAA5DC9}" destId="{29D0DA86-D818-48BD-8895-917E88E1EC45}" srcOrd="10" destOrd="0" presId="urn:microsoft.com/office/officeart/2005/8/layout/lProcess3"/>
    <dgm:cxn modelId="{0A9C623D-43A7-41DD-AA7D-2132934953C9}" type="presParOf" srcId="{29D0DA86-D818-48BD-8895-917E88E1EC45}" destId="{2A008576-D090-4912-83F0-6B269F4230FD}" srcOrd="0" destOrd="0" presId="urn:microsoft.com/office/officeart/2005/8/layout/lProcess3"/>
    <dgm:cxn modelId="{6E3C398C-630C-4303-A21A-D5D5EB8A6BD0}" type="presParOf" srcId="{29D0DA86-D818-48BD-8895-917E88E1EC45}" destId="{5D526AE8-912E-4886-AC34-56BD726EDF80}" srcOrd="1" destOrd="0" presId="urn:microsoft.com/office/officeart/2005/8/layout/lProcess3"/>
    <dgm:cxn modelId="{6DA021E7-6D89-4910-8841-D982A68B4F54}" type="presParOf" srcId="{29D0DA86-D818-48BD-8895-917E88E1EC45}" destId="{66A2E80C-1F72-4F93-A1CA-EE1F2438AE4C}" srcOrd="2" destOrd="0" presId="urn:microsoft.com/office/officeart/2005/8/layout/lProcess3"/>
    <dgm:cxn modelId="{00E73189-9E63-4A13-A78B-99361A611129}" type="presParOf" srcId="{29D0DA86-D818-48BD-8895-917E88E1EC45}" destId="{914C9256-770B-4BF9-B53C-454975A3F06B}" srcOrd="3" destOrd="0" presId="urn:microsoft.com/office/officeart/2005/8/layout/lProcess3"/>
    <dgm:cxn modelId="{5216BB3F-ED95-45AF-AD24-E983B24566A3}" type="presParOf" srcId="{29D0DA86-D818-48BD-8895-917E88E1EC45}" destId="{7031D903-A679-4E43-BA1B-B4C7279CA26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406C01-7E83-4650-8EF5-394419DCB348}">
      <dgm:prSet phldrT="[Text]"/>
      <dgm:spPr/>
      <dgm:t>
        <a:bodyPr/>
        <a:lstStyle/>
        <a:p>
          <a:r>
            <a:rPr lang="en-US"/>
            <a:t>Writing Recognition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/>
        <a:lstStyle/>
        <a:p>
          <a:endParaRPr lang="en-US"/>
        </a:p>
      </dgm:t>
    </dgm:pt>
    <dgm:pt modelId="{7C5B61F0-A4F6-4FCA-B552-36151F31051E}" type="sibTrans" cxnId="{4D956F8D-5727-488A-93AF-F33602655A44}">
      <dgm:prSet/>
      <dgm:spPr/>
      <dgm:t>
        <a:bodyPr/>
        <a:lstStyle/>
        <a:p>
          <a:endParaRPr lang="en-US"/>
        </a:p>
      </dgm:t>
    </dgm:pt>
    <dgm:pt modelId="{CD827F59-A855-4DE8-90D6-D8CA5531ED8D}">
      <dgm:prSet phldrT="[Text]"/>
      <dgm:spPr/>
      <dgm:t>
        <a:bodyPr/>
        <a:lstStyle/>
        <a:p>
          <a:r>
            <a:rPr lang="en-US"/>
            <a:t>Convolutional Neural Network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67E261A3-CA0E-48F1-A1A8-704278693C97}" type="parTrans" cxnId="{7E49AE3E-81C9-44BF-AA03-FC9A34338F77}">
      <dgm:prSet/>
      <dgm:spPr/>
      <dgm:t>
        <a:bodyPr/>
        <a:lstStyle/>
        <a:p>
          <a:endParaRPr lang="en-US"/>
        </a:p>
      </dgm:t>
    </dgm:pt>
    <dgm:pt modelId="{D66C0673-8064-4E08-A272-735352638B65}" type="sibTrans" cxnId="{7E49AE3E-81C9-44BF-AA03-FC9A34338F77}">
      <dgm:prSet/>
      <dgm:spPr/>
      <dgm:t>
        <a:bodyPr/>
        <a:lstStyle/>
        <a:p>
          <a:endParaRPr lang="en-US"/>
        </a:p>
      </dgm:t>
    </dgm:pt>
    <dgm:pt modelId="{B9B2B6CB-7C2F-4F67-B092-21975DAA5DC9}" type="pres">
      <dgm:prSet presAssocID="{FBA29113-7A70-4E0E-B036-871C49B835F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5CC4891-7118-4364-9B74-7B27F96EEA87}" type="pres">
      <dgm:prSet presAssocID="{A6406C01-7E83-4650-8EF5-394419DCB348}" presName="horFlow" presStyleCnt="0"/>
      <dgm:spPr/>
    </dgm:pt>
    <dgm:pt modelId="{69170E99-E3B0-4B02-8362-9FD63AE16158}" type="pres">
      <dgm:prSet presAssocID="{A6406C01-7E83-4650-8EF5-394419DCB348}" presName="bigChev" presStyleLbl="node1" presStyleIdx="0" presStyleCnt="1"/>
      <dgm:spPr/>
    </dgm:pt>
    <dgm:pt modelId="{3AA10463-82A6-421C-9DE3-C7D6057051CB}" type="pres">
      <dgm:prSet presAssocID="{67E261A3-CA0E-48F1-A1A8-704278693C97}" presName="parTrans" presStyleCnt="0"/>
      <dgm:spPr/>
    </dgm:pt>
    <dgm:pt modelId="{A3B92260-381B-42BC-8BF4-C6F37197AE3F}" type="pres">
      <dgm:prSet presAssocID="{CD827F59-A855-4DE8-90D6-D8CA5531ED8D}" presName="node" presStyleLbl="alignAccFollowNode1" presStyleIdx="0" presStyleCnt="1">
        <dgm:presLayoutVars>
          <dgm:bulletEnabled val="1"/>
        </dgm:presLayoutVars>
      </dgm:prSet>
      <dgm:spPr/>
    </dgm:pt>
  </dgm:ptLst>
  <dgm:cxnLst>
    <dgm:cxn modelId="{7E49AE3E-81C9-44BF-AA03-FC9A34338F77}" srcId="{A6406C01-7E83-4650-8EF5-394419DCB348}" destId="{CD827F59-A855-4DE8-90D6-D8CA5531ED8D}" srcOrd="0" destOrd="0" parTransId="{67E261A3-CA0E-48F1-A1A8-704278693C97}" sibTransId="{D66C0673-8064-4E08-A272-735352638B65}"/>
    <dgm:cxn modelId="{A1DD6248-48F6-4D1C-97B6-8CE0BC2E6DE6}" type="presOf" srcId="{CD827F59-A855-4DE8-90D6-D8CA5531ED8D}" destId="{A3B92260-381B-42BC-8BF4-C6F37197AE3F}" srcOrd="0" destOrd="0" presId="urn:microsoft.com/office/officeart/2005/8/layout/lProcess3"/>
    <dgm:cxn modelId="{F7F16E51-B061-4D80-A848-146643AE5282}" type="presOf" srcId="{A6406C01-7E83-4650-8EF5-394419DCB348}" destId="{69170E99-E3B0-4B02-8362-9FD63AE16158}" srcOrd="0" destOrd="0" presId="urn:microsoft.com/office/officeart/2005/8/layout/lProcess3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034465BF-4D4E-4CE4-A9A6-1E2A38F925C3}" type="presOf" srcId="{FBA29113-7A70-4E0E-B036-871C49B835F1}" destId="{B9B2B6CB-7C2F-4F67-B092-21975DAA5DC9}" srcOrd="0" destOrd="0" presId="urn:microsoft.com/office/officeart/2005/8/layout/lProcess3"/>
    <dgm:cxn modelId="{1F9BF7B0-9969-44C3-9D3C-79835D633BA3}" type="presParOf" srcId="{B9B2B6CB-7C2F-4F67-B092-21975DAA5DC9}" destId="{15CC4891-7118-4364-9B74-7B27F96EEA87}" srcOrd="0" destOrd="0" presId="urn:microsoft.com/office/officeart/2005/8/layout/lProcess3"/>
    <dgm:cxn modelId="{BA712FA9-8C45-4CB7-B7AE-F5A1990AB7C3}" type="presParOf" srcId="{15CC4891-7118-4364-9B74-7B27F96EEA87}" destId="{69170E99-E3B0-4B02-8362-9FD63AE16158}" srcOrd="0" destOrd="0" presId="urn:microsoft.com/office/officeart/2005/8/layout/lProcess3"/>
    <dgm:cxn modelId="{BC8A26FD-05EF-4218-84BA-0AB44F7CCD5E}" type="presParOf" srcId="{15CC4891-7118-4364-9B74-7B27F96EEA87}" destId="{3AA10463-82A6-421C-9DE3-C7D6057051CB}" srcOrd="1" destOrd="0" presId="urn:microsoft.com/office/officeart/2005/8/layout/lProcess3"/>
    <dgm:cxn modelId="{490B6432-A0ED-4931-AA88-79ADFE2FC98C}" type="presParOf" srcId="{15CC4891-7118-4364-9B74-7B27F96EEA87}" destId="{A3B92260-381B-42BC-8BF4-C6F37197AE3F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BCB58E-9D31-4BA6-BE6A-82CBC4E4A04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2062F3-1076-42F7-8E51-0ADF7C456A2B}">
      <dgm:prSet phldrT="[Text]"/>
      <dgm:spPr/>
      <dgm:t>
        <a:bodyPr/>
        <a:lstStyle/>
        <a:p>
          <a:r>
            <a:rPr lang="en-US"/>
            <a:t>CNN</a:t>
          </a:r>
        </a:p>
      </dgm:t>
    </dgm:pt>
    <dgm:pt modelId="{C1628A66-8BA7-45BC-9F1C-E964CBADDAC1}" type="parTrans" cxnId="{366743C2-61A2-4D66-A79C-84782E445B65}">
      <dgm:prSet/>
      <dgm:spPr/>
      <dgm:t>
        <a:bodyPr/>
        <a:lstStyle/>
        <a:p>
          <a:endParaRPr lang="en-US"/>
        </a:p>
      </dgm:t>
    </dgm:pt>
    <dgm:pt modelId="{A61A56E4-C4DC-4B6D-8C77-28E24667E143}" type="sibTrans" cxnId="{366743C2-61A2-4D66-A79C-84782E445B65}">
      <dgm:prSet/>
      <dgm:spPr/>
      <dgm:t>
        <a:bodyPr/>
        <a:lstStyle/>
        <a:p>
          <a:endParaRPr lang="en-US"/>
        </a:p>
      </dgm:t>
    </dgm:pt>
    <dgm:pt modelId="{8FDA10A2-F357-49AF-A697-186B9C9ED5FC}">
      <dgm:prSet phldrT="[Text]"/>
      <dgm:spPr/>
      <dgm:t>
        <a:bodyPr/>
        <a:lstStyle/>
        <a:p>
          <a:r>
            <a:rPr lang="en-US"/>
            <a:t>Convolutional layer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D7D9006B-517D-4FAB-B561-EDE7499874DD}" type="parTrans" cxnId="{9B23392F-8564-4B94-B2F4-46F226F5D06E}">
      <dgm:prSet/>
      <dgm:spPr/>
      <dgm:t>
        <a:bodyPr/>
        <a:lstStyle/>
        <a:p>
          <a:endParaRPr lang="en-US"/>
        </a:p>
      </dgm:t>
    </dgm:pt>
    <dgm:pt modelId="{8C76ECD7-C525-4529-8C45-67EE1FDBB014}" type="sibTrans" cxnId="{9B23392F-8564-4B94-B2F4-46F226F5D06E}">
      <dgm:prSet/>
      <dgm:spPr/>
      <dgm:t>
        <a:bodyPr/>
        <a:lstStyle/>
        <a:p>
          <a:endParaRPr lang="en-US"/>
        </a:p>
      </dgm:t>
    </dgm:pt>
    <dgm:pt modelId="{088B56A1-F7CB-44E8-B9D9-3672583CFD0A}">
      <dgm:prSet phldrT="[Text]"/>
      <dgm:spPr/>
      <dgm:t>
        <a:bodyPr/>
        <a:lstStyle/>
        <a:p>
          <a:r>
            <a:rPr lang="en-US"/>
            <a:t>Padding and Strides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E73CFA0-5515-4CF2-BF98-DE781BAB696F}" type="parTrans" cxnId="{C29D11B3-0215-4118-A65F-1799AA171916}">
      <dgm:prSet/>
      <dgm:spPr/>
      <dgm:t>
        <a:bodyPr/>
        <a:lstStyle/>
        <a:p>
          <a:endParaRPr lang="en-US"/>
        </a:p>
      </dgm:t>
    </dgm:pt>
    <dgm:pt modelId="{EF65EDA7-EF4A-4503-8812-DC446604CC8C}" type="sibTrans" cxnId="{C29D11B3-0215-4118-A65F-1799AA171916}">
      <dgm:prSet/>
      <dgm:spPr/>
      <dgm:t>
        <a:bodyPr/>
        <a:lstStyle/>
        <a:p>
          <a:endParaRPr lang="en-US"/>
        </a:p>
      </dgm:t>
    </dgm:pt>
    <dgm:pt modelId="{DB0B9C84-C000-45FF-9411-30863A0F407E}">
      <dgm:prSet phldrT="[Text]"/>
      <dgm:spPr/>
      <dgm:t>
        <a:bodyPr/>
        <a:lstStyle/>
        <a:p>
          <a:r>
            <a:rPr lang="en-US"/>
            <a:t>Activation Function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01CF5FE1-6527-4EE3-A6F4-FCD122CF0476}" type="parTrans" cxnId="{7EE319AE-3492-46EF-A478-47528B9851EC}">
      <dgm:prSet/>
      <dgm:spPr/>
      <dgm:t>
        <a:bodyPr/>
        <a:lstStyle/>
        <a:p>
          <a:endParaRPr lang="en-US"/>
        </a:p>
      </dgm:t>
    </dgm:pt>
    <dgm:pt modelId="{BC5E7F9E-4322-40F9-8FD8-9D3A27163928}" type="sibTrans" cxnId="{7EE319AE-3492-46EF-A478-47528B9851EC}">
      <dgm:prSet/>
      <dgm:spPr/>
      <dgm:t>
        <a:bodyPr/>
        <a:lstStyle/>
        <a:p>
          <a:endParaRPr lang="en-US"/>
        </a:p>
      </dgm:t>
    </dgm:pt>
    <dgm:pt modelId="{41657651-4ED1-455C-BC19-ED635015C385}">
      <dgm:prSet phldrT="[Text]"/>
      <dgm:spPr/>
      <dgm:t>
        <a:bodyPr/>
        <a:lstStyle/>
        <a:p>
          <a:r>
            <a:rPr lang="en-US"/>
            <a:t>Pooling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961697-1511-4D4B-80CD-A1D5F856DE9A}" type="parTrans" cxnId="{87300C0A-5873-4870-861D-331F5934136A}">
      <dgm:prSet/>
      <dgm:spPr/>
      <dgm:t>
        <a:bodyPr/>
        <a:lstStyle/>
        <a:p>
          <a:endParaRPr lang="en-US"/>
        </a:p>
      </dgm:t>
    </dgm:pt>
    <dgm:pt modelId="{4DF94313-65A4-4EF5-81DA-DE1F988C7F72}" type="sibTrans" cxnId="{87300C0A-5873-4870-861D-331F5934136A}">
      <dgm:prSet/>
      <dgm:spPr/>
      <dgm:t>
        <a:bodyPr/>
        <a:lstStyle/>
        <a:p>
          <a:endParaRPr lang="en-US"/>
        </a:p>
      </dgm:t>
    </dgm:pt>
    <dgm:pt modelId="{5BA0F27F-9DD8-420E-8B21-51393A45AF6E}">
      <dgm:prSet phldrT="[Text]"/>
      <dgm:spPr/>
      <dgm:t>
        <a:bodyPr/>
        <a:lstStyle/>
        <a:p>
          <a:r>
            <a:rPr lang="en-US"/>
            <a:t>Convolutional Layers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C74AF4-08DE-4328-B660-23B0BA7F02E8}" type="parTrans" cxnId="{178B1A94-DE2B-4B9C-84F4-F7CE6A06320E}">
      <dgm:prSet/>
      <dgm:spPr/>
      <dgm:t>
        <a:bodyPr/>
        <a:lstStyle/>
        <a:p>
          <a:endParaRPr lang="en-US"/>
        </a:p>
      </dgm:t>
    </dgm:pt>
    <dgm:pt modelId="{4C7C3306-C8FB-4B17-AE1F-D34101FB145C}" type="sibTrans" cxnId="{178B1A94-DE2B-4B9C-84F4-F7CE6A06320E}">
      <dgm:prSet/>
      <dgm:spPr/>
      <dgm:t>
        <a:bodyPr/>
        <a:lstStyle/>
        <a:p>
          <a:endParaRPr lang="en-US"/>
        </a:p>
      </dgm:t>
    </dgm:pt>
    <dgm:pt modelId="{29405C5B-9327-4167-A11F-99E6561C42D3}">
      <dgm:prSet phldrT="[Text]"/>
      <dgm:spPr/>
      <dgm:t>
        <a:bodyPr/>
        <a:lstStyle/>
        <a:p>
          <a:r>
            <a:rPr lang="en-US"/>
            <a:t>Padding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5111ED6-D555-44AA-A2C8-CE1B233C3563}" type="parTrans" cxnId="{7DDCA69D-4449-4AD1-A15B-98E4DA7648F4}">
      <dgm:prSet/>
      <dgm:spPr/>
      <dgm:t>
        <a:bodyPr/>
        <a:lstStyle/>
        <a:p>
          <a:endParaRPr lang="en-US"/>
        </a:p>
      </dgm:t>
    </dgm:pt>
    <dgm:pt modelId="{FD8A9C0B-785B-450B-B97D-6719B3614256}" type="sibTrans" cxnId="{7DDCA69D-4449-4AD1-A15B-98E4DA7648F4}">
      <dgm:prSet/>
      <dgm:spPr/>
      <dgm:t>
        <a:bodyPr/>
        <a:lstStyle/>
        <a:p>
          <a:endParaRPr lang="en-US"/>
        </a:p>
      </dgm:t>
    </dgm:pt>
    <dgm:pt modelId="{9100E1BF-F32E-4EB7-A749-AF5178F01D1F}">
      <dgm:prSet phldrT="[Text]"/>
      <dgm:spPr/>
      <dgm:t>
        <a:bodyPr/>
        <a:lstStyle/>
        <a:p>
          <a:r>
            <a:rPr lang="en-US"/>
            <a:t>Valid Padding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180606A3-EC54-4666-BE1B-407331687DD1}" type="parTrans" cxnId="{577C72E2-28F0-4C82-89CD-1C85E66DC152}">
      <dgm:prSet/>
      <dgm:spPr/>
      <dgm:t>
        <a:bodyPr/>
        <a:lstStyle/>
        <a:p>
          <a:endParaRPr lang="en-US"/>
        </a:p>
      </dgm:t>
    </dgm:pt>
    <dgm:pt modelId="{43FE79CE-2F78-415C-AE15-FAE393FB2932}" type="sibTrans" cxnId="{577C72E2-28F0-4C82-89CD-1C85E66DC152}">
      <dgm:prSet/>
      <dgm:spPr/>
      <dgm:t>
        <a:bodyPr/>
        <a:lstStyle/>
        <a:p>
          <a:endParaRPr lang="en-US"/>
        </a:p>
      </dgm:t>
    </dgm:pt>
    <dgm:pt modelId="{21C4F900-28B3-4FCA-8983-C7D074E67A8C}">
      <dgm:prSet phldrT="[Text]"/>
      <dgm:spPr/>
      <dgm:t>
        <a:bodyPr/>
        <a:lstStyle/>
        <a:p>
          <a:r>
            <a:rPr lang="en-US"/>
            <a:t>Same Padding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ACBC0837-D843-4E7B-B408-E2497F64B676}" type="parTrans" cxnId="{F7C08BD8-9EE8-409A-94B3-21C7112A7F37}">
      <dgm:prSet/>
      <dgm:spPr/>
      <dgm:t>
        <a:bodyPr/>
        <a:lstStyle/>
        <a:p>
          <a:endParaRPr lang="en-US"/>
        </a:p>
      </dgm:t>
    </dgm:pt>
    <dgm:pt modelId="{F94F1362-5956-4F8E-BD96-9479F7E44CA7}" type="sibTrans" cxnId="{F7C08BD8-9EE8-409A-94B3-21C7112A7F37}">
      <dgm:prSet/>
      <dgm:spPr/>
      <dgm:t>
        <a:bodyPr/>
        <a:lstStyle/>
        <a:p>
          <a:endParaRPr lang="en-US"/>
        </a:p>
      </dgm:t>
    </dgm:pt>
    <dgm:pt modelId="{896675C4-62DC-4378-92D0-7304EC50664C}">
      <dgm:prSet phldrT="[Text]"/>
      <dgm:spPr/>
      <dgm:t>
        <a:bodyPr/>
        <a:lstStyle/>
        <a:p>
          <a:r>
            <a:rPr lang="en-US"/>
            <a:t>Strides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2B79C5F-4573-4DE7-BE40-3EB1622FED89}" type="parTrans" cxnId="{E0B63D5F-A530-4EC6-BCC6-48F50CBECEBF}">
      <dgm:prSet/>
      <dgm:spPr/>
      <dgm:t>
        <a:bodyPr/>
        <a:lstStyle/>
        <a:p>
          <a:endParaRPr lang="en-US"/>
        </a:p>
      </dgm:t>
    </dgm:pt>
    <dgm:pt modelId="{F08AD309-774D-4D3F-B395-9085A5B500C1}" type="sibTrans" cxnId="{E0B63D5F-A530-4EC6-BCC6-48F50CBECEBF}">
      <dgm:prSet/>
      <dgm:spPr/>
      <dgm:t>
        <a:bodyPr/>
        <a:lstStyle/>
        <a:p>
          <a:endParaRPr lang="en-US"/>
        </a:p>
      </dgm:t>
    </dgm:pt>
    <dgm:pt modelId="{0562DFB7-1C79-4376-B89C-C32CD647DB9C}">
      <dgm:prSet phldrT="[Text]"/>
      <dgm:spPr/>
      <dgm:t>
        <a:bodyPr/>
        <a:lstStyle/>
        <a:p>
          <a:r>
            <a:rPr lang="en-US"/>
            <a:t>Activation Function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71B3FA-A497-4A17-870A-0350CA94B811}" type="parTrans" cxnId="{C5A8A526-5EB0-476C-A2E3-4150D7C9BC2F}">
      <dgm:prSet/>
      <dgm:spPr/>
      <dgm:t>
        <a:bodyPr/>
        <a:lstStyle/>
        <a:p>
          <a:endParaRPr lang="en-US"/>
        </a:p>
      </dgm:t>
    </dgm:pt>
    <dgm:pt modelId="{11F934AD-AA42-46BD-87DF-7F0FF5471FA5}" type="sibTrans" cxnId="{C5A8A526-5EB0-476C-A2E3-4150D7C9BC2F}">
      <dgm:prSet/>
      <dgm:spPr/>
      <dgm:t>
        <a:bodyPr/>
        <a:lstStyle/>
        <a:p>
          <a:endParaRPr lang="en-US"/>
        </a:p>
      </dgm:t>
    </dgm:pt>
    <dgm:pt modelId="{6D36E6E1-8554-4894-BFE3-90CF19081416}">
      <dgm:prSet phldrT="[Text]"/>
      <dgm:spPr/>
      <dgm:t>
        <a:bodyPr/>
        <a:lstStyle/>
        <a:p>
          <a:r>
            <a:rPr lang="en-US" err="1"/>
            <a:t>ReLU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9F8C54EC-66FB-4C09-8729-40FB01A42A90}" type="parTrans" cxnId="{AFE8A2AF-80FF-436B-82DD-CBF91CB45C6B}">
      <dgm:prSet/>
      <dgm:spPr/>
      <dgm:t>
        <a:bodyPr/>
        <a:lstStyle/>
        <a:p>
          <a:endParaRPr lang="en-US"/>
        </a:p>
      </dgm:t>
    </dgm:pt>
    <dgm:pt modelId="{B1F5EFE4-8841-486C-BEA4-8A4D6B1AFA61}" type="sibTrans" cxnId="{AFE8A2AF-80FF-436B-82DD-CBF91CB45C6B}">
      <dgm:prSet/>
      <dgm:spPr/>
      <dgm:t>
        <a:bodyPr/>
        <a:lstStyle/>
        <a:p>
          <a:endParaRPr lang="en-US"/>
        </a:p>
      </dgm:t>
    </dgm:pt>
    <dgm:pt modelId="{DD31AE9A-77F2-49C9-8A14-4F4CF0844DE6}">
      <dgm:prSet phldrT="[Text]"/>
      <dgm:spPr/>
      <dgm:t>
        <a:bodyPr/>
        <a:lstStyle/>
        <a:p>
          <a:r>
            <a:rPr lang="en-US"/>
            <a:t>SoftMax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7F21EB58-D209-458B-B8A2-638448112086}" type="parTrans" cxnId="{2A1CD6DE-CE00-4DEA-9229-4CEC436D0E45}">
      <dgm:prSet/>
      <dgm:spPr/>
      <dgm:t>
        <a:bodyPr/>
        <a:lstStyle/>
        <a:p>
          <a:endParaRPr lang="en-US"/>
        </a:p>
      </dgm:t>
    </dgm:pt>
    <dgm:pt modelId="{0C454B4C-7195-4C1F-9827-AE5532462F8B}" type="sibTrans" cxnId="{2A1CD6DE-CE00-4DEA-9229-4CEC436D0E45}">
      <dgm:prSet/>
      <dgm:spPr/>
      <dgm:t>
        <a:bodyPr/>
        <a:lstStyle/>
        <a:p>
          <a:endParaRPr lang="en-US"/>
        </a:p>
      </dgm:t>
    </dgm:pt>
    <dgm:pt modelId="{8CE11137-4486-4A28-97A6-7673EC2D5EFD}">
      <dgm:prSet phldrT="[Text]"/>
      <dgm:spPr/>
      <dgm:t>
        <a:bodyPr/>
        <a:lstStyle/>
        <a:p>
          <a:r>
            <a:rPr lang="en-US"/>
            <a:t>Pooling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62782660-19FD-4F8D-A103-38ADE39977AE}" type="parTrans" cxnId="{3DAC167D-360B-4CC1-828C-F3F9722075A1}">
      <dgm:prSet/>
      <dgm:spPr/>
      <dgm:t>
        <a:bodyPr/>
        <a:lstStyle/>
        <a:p>
          <a:endParaRPr lang="en-US"/>
        </a:p>
      </dgm:t>
    </dgm:pt>
    <dgm:pt modelId="{1303F1BE-FCA1-4160-B56A-7082F7D60BE8}" type="sibTrans" cxnId="{3DAC167D-360B-4CC1-828C-F3F9722075A1}">
      <dgm:prSet/>
      <dgm:spPr/>
      <dgm:t>
        <a:bodyPr/>
        <a:lstStyle/>
        <a:p>
          <a:endParaRPr lang="en-US"/>
        </a:p>
      </dgm:t>
    </dgm:pt>
    <dgm:pt modelId="{A5E04FAA-C447-452D-97EA-792979FC58BE}">
      <dgm:prSet phldrT="[Text]"/>
      <dgm:spPr/>
      <dgm:t>
        <a:bodyPr/>
        <a:lstStyle/>
        <a:p>
          <a:r>
            <a:rPr lang="en-US"/>
            <a:t>Max Pooling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F78269E3-B3C8-4F76-A0EA-B0C499C5F725}" type="parTrans" cxnId="{E4A3AD02-1FE0-4559-B022-4D706E715A34}">
      <dgm:prSet/>
      <dgm:spPr/>
      <dgm:t>
        <a:bodyPr/>
        <a:lstStyle/>
        <a:p>
          <a:endParaRPr lang="en-US"/>
        </a:p>
      </dgm:t>
    </dgm:pt>
    <dgm:pt modelId="{9A1C1368-DAFE-4298-8B93-937DCF4C670C}" type="sibTrans" cxnId="{E4A3AD02-1FE0-4559-B022-4D706E715A34}">
      <dgm:prSet/>
      <dgm:spPr/>
      <dgm:t>
        <a:bodyPr/>
        <a:lstStyle/>
        <a:p>
          <a:endParaRPr lang="en-US"/>
        </a:p>
      </dgm:t>
    </dgm:pt>
    <dgm:pt modelId="{F05EA7D1-55F1-49C9-873D-6722FEE492FF}">
      <dgm:prSet phldrT="[Text]"/>
      <dgm:spPr/>
      <dgm:t>
        <a:bodyPr/>
        <a:lstStyle/>
        <a:p>
          <a:r>
            <a:rPr lang="en-US"/>
            <a:t>Average Pooling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9D5E7004-C230-4B8F-84CB-366B0F4EB79A}" type="parTrans" cxnId="{E3615D92-0499-4960-9C4A-2E9C1EDA9635}">
      <dgm:prSet/>
      <dgm:spPr/>
      <dgm:t>
        <a:bodyPr/>
        <a:lstStyle/>
        <a:p>
          <a:endParaRPr lang="en-US"/>
        </a:p>
      </dgm:t>
    </dgm:pt>
    <dgm:pt modelId="{6756F133-12AB-423A-95D9-3396D5EBBBD9}" type="sibTrans" cxnId="{E3615D92-0499-4960-9C4A-2E9C1EDA9635}">
      <dgm:prSet/>
      <dgm:spPr/>
      <dgm:t>
        <a:bodyPr/>
        <a:lstStyle/>
        <a:p>
          <a:endParaRPr lang="en-US"/>
        </a:p>
      </dgm:t>
    </dgm:pt>
    <dgm:pt modelId="{4B906EFE-131B-48EE-958A-26613B192D61}">
      <dgm:prSet phldrT="[Text]"/>
      <dgm:spPr/>
      <dgm:t>
        <a:bodyPr/>
        <a:lstStyle/>
        <a:p>
          <a:r>
            <a:rPr lang="en-US"/>
            <a:t>Global Pooling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6985C38-2558-4FD2-AA25-1AD2359EF2A1}" type="parTrans" cxnId="{7AD4DE20-9A58-40FB-B84D-E4AC6BEA6FEC}">
      <dgm:prSet/>
      <dgm:spPr/>
      <dgm:t>
        <a:bodyPr/>
        <a:lstStyle/>
        <a:p>
          <a:endParaRPr lang="en-US"/>
        </a:p>
      </dgm:t>
    </dgm:pt>
    <dgm:pt modelId="{FFF0DC22-AC58-4CD4-8265-8B4F8CB3CBD5}" type="sibTrans" cxnId="{7AD4DE20-9A58-40FB-B84D-E4AC6BEA6FEC}">
      <dgm:prSet/>
      <dgm:spPr/>
      <dgm:t>
        <a:bodyPr/>
        <a:lstStyle/>
        <a:p>
          <a:endParaRPr lang="en-US"/>
        </a:p>
      </dgm:t>
    </dgm:pt>
    <dgm:pt modelId="{E85EFA67-EF0F-45B5-B0D3-A4EF36A287CC}" type="pres">
      <dgm:prSet presAssocID="{2ABCB58E-9D31-4BA6-BE6A-82CBC4E4A04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4031DB0-7747-471B-BD34-CE50CC57C70C}" type="pres">
      <dgm:prSet presAssocID="{012062F3-1076-42F7-8E51-0ADF7C456A2B}" presName="horFlow" presStyleCnt="0"/>
      <dgm:spPr/>
    </dgm:pt>
    <dgm:pt modelId="{9717CB21-8A34-4701-92E4-3C310B57B010}" type="pres">
      <dgm:prSet presAssocID="{012062F3-1076-42F7-8E51-0ADF7C456A2B}" presName="bigChev" presStyleLbl="node1" presStyleIdx="0" presStyleCnt="6" custScaleY="100000"/>
      <dgm:spPr/>
    </dgm:pt>
    <dgm:pt modelId="{79466FAE-2540-4579-A107-545513FA854E}" type="pres">
      <dgm:prSet presAssocID="{D7D9006B-517D-4FAB-B561-EDE7499874DD}" presName="parTrans" presStyleCnt="0"/>
      <dgm:spPr/>
    </dgm:pt>
    <dgm:pt modelId="{B38417A6-A4F8-4BAC-B98F-040F6146E506}" type="pres">
      <dgm:prSet presAssocID="{8FDA10A2-F357-49AF-A697-186B9C9ED5FC}" presName="node" presStyleLbl="alignAccFollowNode1" presStyleIdx="0" presStyleCnt="11">
        <dgm:presLayoutVars>
          <dgm:bulletEnabled val="1"/>
        </dgm:presLayoutVars>
      </dgm:prSet>
      <dgm:spPr/>
    </dgm:pt>
    <dgm:pt modelId="{3D3A2C23-EAEC-4764-8EB2-D7C11EA76727}" type="pres">
      <dgm:prSet presAssocID="{8C76ECD7-C525-4529-8C45-67EE1FDBB014}" presName="sibTrans" presStyleCnt="0"/>
      <dgm:spPr/>
    </dgm:pt>
    <dgm:pt modelId="{2714C80C-EDC0-4783-B6D0-4FC225907997}" type="pres">
      <dgm:prSet presAssocID="{088B56A1-F7CB-44E8-B9D9-3672583CFD0A}" presName="node" presStyleLbl="alignAccFollowNode1" presStyleIdx="1" presStyleCnt="11">
        <dgm:presLayoutVars>
          <dgm:bulletEnabled val="1"/>
        </dgm:presLayoutVars>
      </dgm:prSet>
      <dgm:spPr/>
    </dgm:pt>
    <dgm:pt modelId="{18D27B76-1F39-48C2-B0F5-0A411269AC2E}" type="pres">
      <dgm:prSet presAssocID="{EF65EDA7-EF4A-4503-8812-DC446604CC8C}" presName="sibTrans" presStyleCnt="0"/>
      <dgm:spPr/>
    </dgm:pt>
    <dgm:pt modelId="{631DCC6F-44BC-4BBA-8B4C-E1D8B3445906}" type="pres">
      <dgm:prSet presAssocID="{DB0B9C84-C000-45FF-9411-30863A0F407E}" presName="node" presStyleLbl="alignAccFollowNode1" presStyleIdx="2" presStyleCnt="11">
        <dgm:presLayoutVars>
          <dgm:bulletEnabled val="1"/>
        </dgm:presLayoutVars>
      </dgm:prSet>
      <dgm:spPr/>
    </dgm:pt>
    <dgm:pt modelId="{7C14CC10-5EAB-48C6-87C0-0868626C6917}" type="pres">
      <dgm:prSet presAssocID="{BC5E7F9E-4322-40F9-8FD8-9D3A27163928}" presName="sibTrans" presStyleCnt="0"/>
      <dgm:spPr/>
    </dgm:pt>
    <dgm:pt modelId="{A13F6C00-68A2-4B4C-A001-ADCE6EB23E48}" type="pres">
      <dgm:prSet presAssocID="{41657651-4ED1-455C-BC19-ED635015C385}" presName="node" presStyleLbl="alignAccFollowNode1" presStyleIdx="3" presStyleCnt="11">
        <dgm:presLayoutVars>
          <dgm:bulletEnabled val="1"/>
        </dgm:presLayoutVars>
      </dgm:prSet>
      <dgm:spPr/>
    </dgm:pt>
    <dgm:pt modelId="{4D98F364-1367-417B-ADD3-6AA2953C5685}" type="pres">
      <dgm:prSet presAssocID="{012062F3-1076-42F7-8E51-0ADF7C456A2B}" presName="vSp" presStyleCnt="0"/>
      <dgm:spPr/>
    </dgm:pt>
    <dgm:pt modelId="{51F305E3-F644-4AA3-8EDA-0E89EE80137F}" type="pres">
      <dgm:prSet presAssocID="{5BA0F27F-9DD8-420E-8B21-51393A45AF6E}" presName="horFlow" presStyleCnt="0"/>
      <dgm:spPr/>
    </dgm:pt>
    <dgm:pt modelId="{C453765F-23DD-437C-B5A8-0685BFE2A329}" type="pres">
      <dgm:prSet presAssocID="{5BA0F27F-9DD8-420E-8B21-51393A45AF6E}" presName="bigChev" presStyleLbl="node1" presStyleIdx="1" presStyleCnt="6"/>
      <dgm:spPr/>
    </dgm:pt>
    <dgm:pt modelId="{CB9A5CDF-F7B0-497F-92E9-A343C228EDA1}" type="pres">
      <dgm:prSet presAssocID="{5BA0F27F-9DD8-420E-8B21-51393A45AF6E}" presName="vSp" presStyleCnt="0"/>
      <dgm:spPr/>
    </dgm:pt>
    <dgm:pt modelId="{242B6CA1-6B2B-4947-8AB8-2EC566CCB8B7}" type="pres">
      <dgm:prSet presAssocID="{29405C5B-9327-4167-A11F-99E6561C42D3}" presName="horFlow" presStyleCnt="0"/>
      <dgm:spPr/>
    </dgm:pt>
    <dgm:pt modelId="{880B2FC5-62DD-47E8-A56A-899A09DFAF51}" type="pres">
      <dgm:prSet presAssocID="{29405C5B-9327-4167-A11F-99E6561C42D3}" presName="bigChev" presStyleLbl="node1" presStyleIdx="2" presStyleCnt="6"/>
      <dgm:spPr/>
    </dgm:pt>
    <dgm:pt modelId="{F606961A-EFFA-4EF6-ACD1-F2E820C4CBFC}" type="pres">
      <dgm:prSet presAssocID="{180606A3-EC54-4666-BE1B-407331687DD1}" presName="parTrans" presStyleCnt="0"/>
      <dgm:spPr/>
    </dgm:pt>
    <dgm:pt modelId="{48624E7B-776A-4742-B3CA-2DF8A6541F2B}" type="pres">
      <dgm:prSet presAssocID="{9100E1BF-F32E-4EB7-A749-AF5178F01D1F}" presName="node" presStyleLbl="alignAccFollowNode1" presStyleIdx="4" presStyleCnt="11">
        <dgm:presLayoutVars>
          <dgm:bulletEnabled val="1"/>
        </dgm:presLayoutVars>
      </dgm:prSet>
      <dgm:spPr/>
    </dgm:pt>
    <dgm:pt modelId="{9E1AB305-7773-4A00-A5F2-8B8BE1B03FDD}" type="pres">
      <dgm:prSet presAssocID="{43FE79CE-2F78-415C-AE15-FAE393FB2932}" presName="sibTrans" presStyleCnt="0"/>
      <dgm:spPr/>
    </dgm:pt>
    <dgm:pt modelId="{CD2D81A1-BA3E-4447-B209-4B7DDC3606FF}" type="pres">
      <dgm:prSet presAssocID="{21C4F900-28B3-4FCA-8983-C7D074E67A8C}" presName="node" presStyleLbl="alignAccFollowNode1" presStyleIdx="5" presStyleCnt="11">
        <dgm:presLayoutVars>
          <dgm:bulletEnabled val="1"/>
        </dgm:presLayoutVars>
      </dgm:prSet>
      <dgm:spPr/>
    </dgm:pt>
    <dgm:pt modelId="{D427DD18-CD2D-487B-8907-536231789D26}" type="pres">
      <dgm:prSet presAssocID="{29405C5B-9327-4167-A11F-99E6561C42D3}" presName="vSp" presStyleCnt="0"/>
      <dgm:spPr/>
    </dgm:pt>
    <dgm:pt modelId="{D528999D-17D0-4BA6-8E01-42CCCECA17C7}" type="pres">
      <dgm:prSet presAssocID="{896675C4-62DC-4378-92D0-7304EC50664C}" presName="horFlow" presStyleCnt="0"/>
      <dgm:spPr/>
    </dgm:pt>
    <dgm:pt modelId="{1E4D41E5-DB1A-4B04-8815-5B36BBDF76B6}" type="pres">
      <dgm:prSet presAssocID="{896675C4-62DC-4378-92D0-7304EC50664C}" presName="bigChev" presStyleLbl="node1" presStyleIdx="3" presStyleCnt="6"/>
      <dgm:spPr/>
    </dgm:pt>
    <dgm:pt modelId="{F003D938-B540-4D9F-9718-0CE6F6A48E06}" type="pres">
      <dgm:prSet presAssocID="{896675C4-62DC-4378-92D0-7304EC50664C}" presName="vSp" presStyleCnt="0"/>
      <dgm:spPr/>
    </dgm:pt>
    <dgm:pt modelId="{8FB9E790-D5C8-4ADF-8B06-2346F87974FB}" type="pres">
      <dgm:prSet presAssocID="{0562DFB7-1C79-4376-B89C-C32CD647DB9C}" presName="horFlow" presStyleCnt="0"/>
      <dgm:spPr/>
    </dgm:pt>
    <dgm:pt modelId="{A6828C99-2BC3-4E99-AD0E-F392C6F251B1}" type="pres">
      <dgm:prSet presAssocID="{0562DFB7-1C79-4376-B89C-C32CD647DB9C}" presName="bigChev" presStyleLbl="node1" presStyleIdx="4" presStyleCnt="6"/>
      <dgm:spPr/>
    </dgm:pt>
    <dgm:pt modelId="{5FA9024A-C088-4D9D-8A9A-325BA3B466C9}" type="pres">
      <dgm:prSet presAssocID="{9F8C54EC-66FB-4C09-8729-40FB01A42A90}" presName="parTrans" presStyleCnt="0"/>
      <dgm:spPr/>
    </dgm:pt>
    <dgm:pt modelId="{79DC7E21-CD7A-4D16-AB56-FF755F82DF43}" type="pres">
      <dgm:prSet presAssocID="{6D36E6E1-8554-4894-BFE3-90CF19081416}" presName="node" presStyleLbl="alignAccFollowNode1" presStyleIdx="6" presStyleCnt="11">
        <dgm:presLayoutVars>
          <dgm:bulletEnabled val="1"/>
        </dgm:presLayoutVars>
      </dgm:prSet>
      <dgm:spPr/>
    </dgm:pt>
    <dgm:pt modelId="{B7FDB5C6-A8E3-4052-A06F-4869E3194D18}" type="pres">
      <dgm:prSet presAssocID="{B1F5EFE4-8841-486C-BEA4-8A4D6B1AFA61}" presName="sibTrans" presStyleCnt="0"/>
      <dgm:spPr/>
    </dgm:pt>
    <dgm:pt modelId="{602D87CE-EB70-4863-91AD-A475946B03F1}" type="pres">
      <dgm:prSet presAssocID="{DD31AE9A-77F2-49C9-8A14-4F4CF0844DE6}" presName="node" presStyleLbl="alignAccFollowNode1" presStyleIdx="7" presStyleCnt="11">
        <dgm:presLayoutVars>
          <dgm:bulletEnabled val="1"/>
        </dgm:presLayoutVars>
      </dgm:prSet>
      <dgm:spPr/>
    </dgm:pt>
    <dgm:pt modelId="{88293646-331C-4E25-AAF0-62EC263C1132}" type="pres">
      <dgm:prSet presAssocID="{0562DFB7-1C79-4376-B89C-C32CD647DB9C}" presName="vSp" presStyleCnt="0"/>
      <dgm:spPr/>
    </dgm:pt>
    <dgm:pt modelId="{0B334594-51EE-4740-B295-423706961461}" type="pres">
      <dgm:prSet presAssocID="{8CE11137-4486-4A28-97A6-7673EC2D5EFD}" presName="horFlow" presStyleCnt="0"/>
      <dgm:spPr/>
    </dgm:pt>
    <dgm:pt modelId="{695BA4CA-3B2E-4E27-B5DA-4FA9DE64EE8C}" type="pres">
      <dgm:prSet presAssocID="{8CE11137-4486-4A28-97A6-7673EC2D5EFD}" presName="bigChev" presStyleLbl="node1" presStyleIdx="5" presStyleCnt="6"/>
      <dgm:spPr/>
    </dgm:pt>
    <dgm:pt modelId="{CEBD3482-1E41-4448-9CE4-E7EE4F1C5A18}" type="pres">
      <dgm:prSet presAssocID="{F78269E3-B3C8-4F76-A0EA-B0C499C5F725}" presName="parTrans" presStyleCnt="0"/>
      <dgm:spPr/>
    </dgm:pt>
    <dgm:pt modelId="{F1A0EB67-348C-48A7-9D7B-EB6017C417DB}" type="pres">
      <dgm:prSet presAssocID="{A5E04FAA-C447-452D-97EA-792979FC58BE}" presName="node" presStyleLbl="alignAccFollowNode1" presStyleIdx="8" presStyleCnt="11">
        <dgm:presLayoutVars>
          <dgm:bulletEnabled val="1"/>
        </dgm:presLayoutVars>
      </dgm:prSet>
      <dgm:spPr/>
    </dgm:pt>
    <dgm:pt modelId="{D630453F-9B44-4029-BD10-26C36CE5BF82}" type="pres">
      <dgm:prSet presAssocID="{9A1C1368-DAFE-4298-8B93-937DCF4C670C}" presName="sibTrans" presStyleCnt="0"/>
      <dgm:spPr/>
    </dgm:pt>
    <dgm:pt modelId="{F2314E85-6776-453F-8A65-EC211BF86C02}" type="pres">
      <dgm:prSet presAssocID="{F05EA7D1-55F1-49C9-873D-6722FEE492FF}" presName="node" presStyleLbl="alignAccFollowNode1" presStyleIdx="9" presStyleCnt="11">
        <dgm:presLayoutVars>
          <dgm:bulletEnabled val="1"/>
        </dgm:presLayoutVars>
      </dgm:prSet>
      <dgm:spPr/>
    </dgm:pt>
    <dgm:pt modelId="{C73429E2-4D44-4CAF-82AC-DAB08F858865}" type="pres">
      <dgm:prSet presAssocID="{6756F133-12AB-423A-95D9-3396D5EBBBD9}" presName="sibTrans" presStyleCnt="0"/>
      <dgm:spPr/>
    </dgm:pt>
    <dgm:pt modelId="{B2EEDD8A-1E52-4FD6-9951-B7AF5E03F268}" type="pres">
      <dgm:prSet presAssocID="{4B906EFE-131B-48EE-958A-26613B192D61}" presName="node" presStyleLbl="alignAccFollowNode1" presStyleIdx="10" presStyleCnt="11">
        <dgm:presLayoutVars>
          <dgm:bulletEnabled val="1"/>
        </dgm:presLayoutVars>
      </dgm:prSet>
      <dgm:spPr/>
    </dgm:pt>
  </dgm:ptLst>
  <dgm:cxnLst>
    <dgm:cxn modelId="{E4A3AD02-1FE0-4559-B022-4D706E715A34}" srcId="{8CE11137-4486-4A28-97A6-7673EC2D5EFD}" destId="{A5E04FAA-C447-452D-97EA-792979FC58BE}" srcOrd="0" destOrd="0" parTransId="{F78269E3-B3C8-4F76-A0EA-B0C499C5F725}" sibTransId="{9A1C1368-DAFE-4298-8B93-937DCF4C670C}"/>
    <dgm:cxn modelId="{87300C0A-5873-4870-861D-331F5934136A}" srcId="{012062F3-1076-42F7-8E51-0ADF7C456A2B}" destId="{41657651-4ED1-455C-BC19-ED635015C385}" srcOrd="3" destOrd="0" parTransId="{E8961697-1511-4D4B-80CD-A1D5F856DE9A}" sibTransId="{4DF94313-65A4-4EF5-81DA-DE1F988C7F72}"/>
    <dgm:cxn modelId="{DB8F9C0C-615E-4A0B-A4F0-C38017EC6A06}" type="presOf" srcId="{6D36E6E1-8554-4894-BFE3-90CF19081416}" destId="{79DC7E21-CD7A-4D16-AB56-FF755F82DF43}" srcOrd="0" destOrd="0" presId="urn:microsoft.com/office/officeart/2005/8/layout/lProcess3"/>
    <dgm:cxn modelId="{7AD4DE20-9A58-40FB-B84D-E4AC6BEA6FEC}" srcId="{8CE11137-4486-4A28-97A6-7673EC2D5EFD}" destId="{4B906EFE-131B-48EE-958A-26613B192D61}" srcOrd="2" destOrd="0" parTransId="{C6985C38-2558-4FD2-AA25-1AD2359EF2A1}" sibTransId="{FFF0DC22-AC58-4CD4-8265-8B4F8CB3CBD5}"/>
    <dgm:cxn modelId="{C5A8A526-5EB0-476C-A2E3-4150D7C9BC2F}" srcId="{2ABCB58E-9D31-4BA6-BE6A-82CBC4E4A04D}" destId="{0562DFB7-1C79-4376-B89C-C32CD647DB9C}" srcOrd="4" destOrd="0" parTransId="{CF71B3FA-A497-4A17-870A-0350CA94B811}" sibTransId="{11F934AD-AA42-46BD-87DF-7F0FF5471FA5}"/>
    <dgm:cxn modelId="{C5D1BE29-E712-4590-A702-1660B7A717F4}" type="presOf" srcId="{8CE11137-4486-4A28-97A6-7673EC2D5EFD}" destId="{695BA4CA-3B2E-4E27-B5DA-4FA9DE64EE8C}" srcOrd="0" destOrd="0" presId="urn:microsoft.com/office/officeart/2005/8/layout/lProcess3"/>
    <dgm:cxn modelId="{7DABA72E-2110-49C6-AD01-AFE653619826}" type="presOf" srcId="{21C4F900-28B3-4FCA-8983-C7D074E67A8C}" destId="{CD2D81A1-BA3E-4447-B209-4B7DDC3606FF}" srcOrd="0" destOrd="0" presId="urn:microsoft.com/office/officeart/2005/8/layout/lProcess3"/>
    <dgm:cxn modelId="{9B23392F-8564-4B94-B2F4-46F226F5D06E}" srcId="{012062F3-1076-42F7-8E51-0ADF7C456A2B}" destId="{8FDA10A2-F357-49AF-A697-186B9C9ED5FC}" srcOrd="0" destOrd="0" parTransId="{D7D9006B-517D-4FAB-B561-EDE7499874DD}" sibTransId="{8C76ECD7-C525-4529-8C45-67EE1FDBB014}"/>
    <dgm:cxn modelId="{8E7FD433-11B9-4FCB-A850-CC46E49F47AB}" type="presOf" srcId="{A5E04FAA-C447-452D-97EA-792979FC58BE}" destId="{F1A0EB67-348C-48A7-9D7B-EB6017C417DB}" srcOrd="0" destOrd="0" presId="urn:microsoft.com/office/officeart/2005/8/layout/lProcess3"/>
    <dgm:cxn modelId="{BF462F3B-FC86-4C2B-81FC-02FE75C52C1C}" type="presOf" srcId="{5BA0F27F-9DD8-420E-8B21-51393A45AF6E}" destId="{C453765F-23DD-437C-B5A8-0685BFE2A329}" srcOrd="0" destOrd="0" presId="urn:microsoft.com/office/officeart/2005/8/layout/lProcess3"/>
    <dgm:cxn modelId="{E0B63D5F-A530-4EC6-BCC6-48F50CBECEBF}" srcId="{2ABCB58E-9D31-4BA6-BE6A-82CBC4E4A04D}" destId="{896675C4-62DC-4378-92D0-7304EC50664C}" srcOrd="3" destOrd="0" parTransId="{E2B79C5F-4573-4DE7-BE40-3EB1622FED89}" sibTransId="{F08AD309-774D-4D3F-B395-9085A5B500C1}"/>
    <dgm:cxn modelId="{3EB2584A-E85C-463B-A606-68BE790B66DC}" type="presOf" srcId="{9100E1BF-F32E-4EB7-A749-AF5178F01D1F}" destId="{48624E7B-776A-4742-B3CA-2DF8A6541F2B}" srcOrd="0" destOrd="0" presId="urn:microsoft.com/office/officeart/2005/8/layout/lProcess3"/>
    <dgm:cxn modelId="{08B6434F-BA10-4470-999A-CCE3B7759DFC}" type="presOf" srcId="{DB0B9C84-C000-45FF-9411-30863A0F407E}" destId="{631DCC6F-44BC-4BBA-8B4C-E1D8B3445906}" srcOrd="0" destOrd="0" presId="urn:microsoft.com/office/officeart/2005/8/layout/lProcess3"/>
    <dgm:cxn modelId="{599CFE54-DABF-478C-9750-B89CEA19035A}" type="presOf" srcId="{29405C5B-9327-4167-A11F-99E6561C42D3}" destId="{880B2FC5-62DD-47E8-A56A-899A09DFAF51}" srcOrd="0" destOrd="0" presId="urn:microsoft.com/office/officeart/2005/8/layout/lProcess3"/>
    <dgm:cxn modelId="{7464AF56-7C21-435C-853E-888357674D6B}" type="presOf" srcId="{41657651-4ED1-455C-BC19-ED635015C385}" destId="{A13F6C00-68A2-4B4C-A001-ADCE6EB23E48}" srcOrd="0" destOrd="0" presId="urn:microsoft.com/office/officeart/2005/8/layout/lProcess3"/>
    <dgm:cxn modelId="{3DAC167D-360B-4CC1-828C-F3F9722075A1}" srcId="{2ABCB58E-9D31-4BA6-BE6A-82CBC4E4A04D}" destId="{8CE11137-4486-4A28-97A6-7673EC2D5EFD}" srcOrd="5" destOrd="0" parTransId="{62782660-19FD-4F8D-A103-38ADE39977AE}" sibTransId="{1303F1BE-FCA1-4160-B56A-7082F7D60BE8}"/>
    <dgm:cxn modelId="{6239C07D-6A99-4EFB-AC3E-99B9ED1778EE}" type="presOf" srcId="{2ABCB58E-9D31-4BA6-BE6A-82CBC4E4A04D}" destId="{E85EFA67-EF0F-45B5-B0D3-A4EF36A287CC}" srcOrd="0" destOrd="0" presId="urn:microsoft.com/office/officeart/2005/8/layout/lProcess3"/>
    <dgm:cxn modelId="{E3615D92-0499-4960-9C4A-2E9C1EDA9635}" srcId="{8CE11137-4486-4A28-97A6-7673EC2D5EFD}" destId="{F05EA7D1-55F1-49C9-873D-6722FEE492FF}" srcOrd="1" destOrd="0" parTransId="{9D5E7004-C230-4B8F-84CB-366B0F4EB79A}" sibTransId="{6756F133-12AB-423A-95D9-3396D5EBBBD9}"/>
    <dgm:cxn modelId="{178B1A94-DE2B-4B9C-84F4-F7CE6A06320E}" srcId="{2ABCB58E-9D31-4BA6-BE6A-82CBC4E4A04D}" destId="{5BA0F27F-9DD8-420E-8B21-51393A45AF6E}" srcOrd="1" destOrd="0" parTransId="{25C74AF4-08DE-4328-B660-23B0BA7F02E8}" sibTransId="{4C7C3306-C8FB-4B17-AE1F-D34101FB145C}"/>
    <dgm:cxn modelId="{7DDCA69D-4449-4AD1-A15B-98E4DA7648F4}" srcId="{2ABCB58E-9D31-4BA6-BE6A-82CBC4E4A04D}" destId="{29405C5B-9327-4167-A11F-99E6561C42D3}" srcOrd="2" destOrd="0" parTransId="{C5111ED6-D555-44AA-A2C8-CE1B233C3563}" sibTransId="{FD8A9C0B-785B-450B-B97D-6719B3614256}"/>
    <dgm:cxn modelId="{CD2FB6A0-8132-4B9F-AA39-BD1323FB0D0F}" type="presOf" srcId="{F05EA7D1-55F1-49C9-873D-6722FEE492FF}" destId="{F2314E85-6776-453F-8A65-EC211BF86C02}" srcOrd="0" destOrd="0" presId="urn:microsoft.com/office/officeart/2005/8/layout/lProcess3"/>
    <dgm:cxn modelId="{94798DA3-5372-4BA1-B1C3-D20C21EE924D}" type="presOf" srcId="{4B906EFE-131B-48EE-958A-26613B192D61}" destId="{B2EEDD8A-1E52-4FD6-9951-B7AF5E03F268}" srcOrd="0" destOrd="0" presId="urn:microsoft.com/office/officeart/2005/8/layout/lProcess3"/>
    <dgm:cxn modelId="{2350A6A3-EF23-43D8-B6A3-6558BE1E453A}" type="presOf" srcId="{896675C4-62DC-4378-92D0-7304EC50664C}" destId="{1E4D41E5-DB1A-4B04-8815-5B36BBDF76B6}" srcOrd="0" destOrd="0" presId="urn:microsoft.com/office/officeart/2005/8/layout/lProcess3"/>
    <dgm:cxn modelId="{7EE319AE-3492-46EF-A478-47528B9851EC}" srcId="{012062F3-1076-42F7-8E51-0ADF7C456A2B}" destId="{DB0B9C84-C000-45FF-9411-30863A0F407E}" srcOrd="2" destOrd="0" parTransId="{01CF5FE1-6527-4EE3-A6F4-FCD122CF0476}" sibTransId="{BC5E7F9E-4322-40F9-8FD8-9D3A27163928}"/>
    <dgm:cxn modelId="{AFE8A2AF-80FF-436B-82DD-CBF91CB45C6B}" srcId="{0562DFB7-1C79-4376-B89C-C32CD647DB9C}" destId="{6D36E6E1-8554-4894-BFE3-90CF19081416}" srcOrd="0" destOrd="0" parTransId="{9F8C54EC-66FB-4C09-8729-40FB01A42A90}" sibTransId="{B1F5EFE4-8841-486C-BEA4-8A4D6B1AFA61}"/>
    <dgm:cxn modelId="{C29D11B3-0215-4118-A65F-1799AA171916}" srcId="{012062F3-1076-42F7-8E51-0ADF7C456A2B}" destId="{088B56A1-F7CB-44E8-B9D9-3672583CFD0A}" srcOrd="1" destOrd="0" parTransId="{2E73CFA0-5515-4CF2-BF98-DE781BAB696F}" sibTransId="{EF65EDA7-EF4A-4503-8812-DC446604CC8C}"/>
    <dgm:cxn modelId="{694EF3C1-59E4-406E-BC4C-B65A8FE9122F}" type="presOf" srcId="{0562DFB7-1C79-4376-B89C-C32CD647DB9C}" destId="{A6828C99-2BC3-4E99-AD0E-F392C6F251B1}" srcOrd="0" destOrd="0" presId="urn:microsoft.com/office/officeart/2005/8/layout/lProcess3"/>
    <dgm:cxn modelId="{366743C2-61A2-4D66-A79C-84782E445B65}" srcId="{2ABCB58E-9D31-4BA6-BE6A-82CBC4E4A04D}" destId="{012062F3-1076-42F7-8E51-0ADF7C456A2B}" srcOrd="0" destOrd="0" parTransId="{C1628A66-8BA7-45BC-9F1C-E964CBADDAC1}" sibTransId="{A61A56E4-C4DC-4B6D-8C77-28E24667E143}"/>
    <dgm:cxn modelId="{8383DAC7-4002-4DF8-A455-9AF596C3C979}" type="presOf" srcId="{8FDA10A2-F357-49AF-A697-186B9C9ED5FC}" destId="{B38417A6-A4F8-4BAC-B98F-040F6146E506}" srcOrd="0" destOrd="0" presId="urn:microsoft.com/office/officeart/2005/8/layout/lProcess3"/>
    <dgm:cxn modelId="{F7C08BD8-9EE8-409A-94B3-21C7112A7F37}" srcId="{29405C5B-9327-4167-A11F-99E6561C42D3}" destId="{21C4F900-28B3-4FCA-8983-C7D074E67A8C}" srcOrd="1" destOrd="0" parTransId="{ACBC0837-D843-4E7B-B408-E2497F64B676}" sibTransId="{F94F1362-5956-4F8E-BD96-9479F7E44CA7}"/>
    <dgm:cxn modelId="{2A1CD6DE-CE00-4DEA-9229-4CEC436D0E45}" srcId="{0562DFB7-1C79-4376-B89C-C32CD647DB9C}" destId="{DD31AE9A-77F2-49C9-8A14-4F4CF0844DE6}" srcOrd="1" destOrd="0" parTransId="{7F21EB58-D209-458B-B8A2-638448112086}" sibTransId="{0C454B4C-7195-4C1F-9827-AE5532462F8B}"/>
    <dgm:cxn modelId="{577C72E2-28F0-4C82-89CD-1C85E66DC152}" srcId="{29405C5B-9327-4167-A11F-99E6561C42D3}" destId="{9100E1BF-F32E-4EB7-A749-AF5178F01D1F}" srcOrd="0" destOrd="0" parTransId="{180606A3-EC54-4666-BE1B-407331687DD1}" sibTransId="{43FE79CE-2F78-415C-AE15-FAE393FB2932}"/>
    <dgm:cxn modelId="{372E45E6-F6E2-4C10-B8E9-8635649DA29B}" type="presOf" srcId="{012062F3-1076-42F7-8E51-0ADF7C456A2B}" destId="{9717CB21-8A34-4701-92E4-3C310B57B010}" srcOrd="0" destOrd="0" presId="urn:microsoft.com/office/officeart/2005/8/layout/lProcess3"/>
    <dgm:cxn modelId="{4E6FA4EF-080C-49C3-A1DF-28C720D37701}" type="presOf" srcId="{088B56A1-F7CB-44E8-B9D9-3672583CFD0A}" destId="{2714C80C-EDC0-4783-B6D0-4FC225907997}" srcOrd="0" destOrd="0" presId="urn:microsoft.com/office/officeart/2005/8/layout/lProcess3"/>
    <dgm:cxn modelId="{BA1F86FF-16CE-4691-9187-611C3F4950E3}" type="presOf" srcId="{DD31AE9A-77F2-49C9-8A14-4F4CF0844DE6}" destId="{602D87CE-EB70-4863-91AD-A475946B03F1}" srcOrd="0" destOrd="0" presId="urn:microsoft.com/office/officeart/2005/8/layout/lProcess3"/>
    <dgm:cxn modelId="{DD0D9111-DF29-4E02-8252-4633B68B066B}" type="presParOf" srcId="{E85EFA67-EF0F-45B5-B0D3-A4EF36A287CC}" destId="{14031DB0-7747-471B-BD34-CE50CC57C70C}" srcOrd="0" destOrd="0" presId="urn:microsoft.com/office/officeart/2005/8/layout/lProcess3"/>
    <dgm:cxn modelId="{80A23C86-330A-4FF1-BCEB-F557E52F643B}" type="presParOf" srcId="{14031DB0-7747-471B-BD34-CE50CC57C70C}" destId="{9717CB21-8A34-4701-92E4-3C310B57B010}" srcOrd="0" destOrd="0" presId="urn:microsoft.com/office/officeart/2005/8/layout/lProcess3"/>
    <dgm:cxn modelId="{1962EAF4-204B-40B6-BE59-3E10183E9477}" type="presParOf" srcId="{14031DB0-7747-471B-BD34-CE50CC57C70C}" destId="{79466FAE-2540-4579-A107-545513FA854E}" srcOrd="1" destOrd="0" presId="urn:microsoft.com/office/officeart/2005/8/layout/lProcess3"/>
    <dgm:cxn modelId="{83E800C4-2619-4AE4-A4EC-25DA68A00336}" type="presParOf" srcId="{14031DB0-7747-471B-BD34-CE50CC57C70C}" destId="{B38417A6-A4F8-4BAC-B98F-040F6146E506}" srcOrd="2" destOrd="0" presId="urn:microsoft.com/office/officeart/2005/8/layout/lProcess3"/>
    <dgm:cxn modelId="{4CBFE13B-B116-4A65-806A-977C902B8F30}" type="presParOf" srcId="{14031DB0-7747-471B-BD34-CE50CC57C70C}" destId="{3D3A2C23-EAEC-4764-8EB2-D7C11EA76727}" srcOrd="3" destOrd="0" presId="urn:microsoft.com/office/officeart/2005/8/layout/lProcess3"/>
    <dgm:cxn modelId="{F0B40030-9C9E-4F02-BF91-CEED10209E99}" type="presParOf" srcId="{14031DB0-7747-471B-BD34-CE50CC57C70C}" destId="{2714C80C-EDC0-4783-B6D0-4FC225907997}" srcOrd="4" destOrd="0" presId="urn:microsoft.com/office/officeart/2005/8/layout/lProcess3"/>
    <dgm:cxn modelId="{4D812312-6024-4B68-9E9F-F0CC8D83355E}" type="presParOf" srcId="{14031DB0-7747-471B-BD34-CE50CC57C70C}" destId="{18D27B76-1F39-48C2-B0F5-0A411269AC2E}" srcOrd="5" destOrd="0" presId="urn:microsoft.com/office/officeart/2005/8/layout/lProcess3"/>
    <dgm:cxn modelId="{4B1373AF-77FC-4C53-862B-A34029C320DC}" type="presParOf" srcId="{14031DB0-7747-471B-BD34-CE50CC57C70C}" destId="{631DCC6F-44BC-4BBA-8B4C-E1D8B3445906}" srcOrd="6" destOrd="0" presId="urn:microsoft.com/office/officeart/2005/8/layout/lProcess3"/>
    <dgm:cxn modelId="{AAC2EB2B-5550-4FD5-857F-9268561992CF}" type="presParOf" srcId="{14031DB0-7747-471B-BD34-CE50CC57C70C}" destId="{7C14CC10-5EAB-48C6-87C0-0868626C6917}" srcOrd="7" destOrd="0" presId="urn:microsoft.com/office/officeart/2005/8/layout/lProcess3"/>
    <dgm:cxn modelId="{086B0C77-9D39-405C-8207-0099B595C31A}" type="presParOf" srcId="{14031DB0-7747-471B-BD34-CE50CC57C70C}" destId="{A13F6C00-68A2-4B4C-A001-ADCE6EB23E48}" srcOrd="8" destOrd="0" presId="urn:microsoft.com/office/officeart/2005/8/layout/lProcess3"/>
    <dgm:cxn modelId="{7AC098C2-7060-4137-97E9-980E04B4658E}" type="presParOf" srcId="{E85EFA67-EF0F-45B5-B0D3-A4EF36A287CC}" destId="{4D98F364-1367-417B-ADD3-6AA2953C5685}" srcOrd="1" destOrd="0" presId="urn:microsoft.com/office/officeart/2005/8/layout/lProcess3"/>
    <dgm:cxn modelId="{73E04B67-B597-48A8-B613-D5C4B0F91EF9}" type="presParOf" srcId="{E85EFA67-EF0F-45B5-B0D3-A4EF36A287CC}" destId="{51F305E3-F644-4AA3-8EDA-0E89EE80137F}" srcOrd="2" destOrd="0" presId="urn:microsoft.com/office/officeart/2005/8/layout/lProcess3"/>
    <dgm:cxn modelId="{78C4BBAC-2E42-4FC5-8E4C-B01BA1B8DB08}" type="presParOf" srcId="{51F305E3-F644-4AA3-8EDA-0E89EE80137F}" destId="{C453765F-23DD-437C-B5A8-0685BFE2A329}" srcOrd="0" destOrd="0" presId="urn:microsoft.com/office/officeart/2005/8/layout/lProcess3"/>
    <dgm:cxn modelId="{05C8521C-AEE5-49FA-A096-C1E6682506AD}" type="presParOf" srcId="{E85EFA67-EF0F-45B5-B0D3-A4EF36A287CC}" destId="{CB9A5CDF-F7B0-497F-92E9-A343C228EDA1}" srcOrd="3" destOrd="0" presId="urn:microsoft.com/office/officeart/2005/8/layout/lProcess3"/>
    <dgm:cxn modelId="{F5DCB157-1AAC-4439-837D-DE69152B9D32}" type="presParOf" srcId="{E85EFA67-EF0F-45B5-B0D3-A4EF36A287CC}" destId="{242B6CA1-6B2B-4947-8AB8-2EC566CCB8B7}" srcOrd="4" destOrd="0" presId="urn:microsoft.com/office/officeart/2005/8/layout/lProcess3"/>
    <dgm:cxn modelId="{EF582E6A-F2BE-4C7B-948D-3DB9AB0D6F14}" type="presParOf" srcId="{242B6CA1-6B2B-4947-8AB8-2EC566CCB8B7}" destId="{880B2FC5-62DD-47E8-A56A-899A09DFAF51}" srcOrd="0" destOrd="0" presId="urn:microsoft.com/office/officeart/2005/8/layout/lProcess3"/>
    <dgm:cxn modelId="{F95B0258-B735-4B34-BE0E-3B785F5F5BBC}" type="presParOf" srcId="{242B6CA1-6B2B-4947-8AB8-2EC566CCB8B7}" destId="{F606961A-EFFA-4EF6-ACD1-F2E820C4CBFC}" srcOrd="1" destOrd="0" presId="urn:microsoft.com/office/officeart/2005/8/layout/lProcess3"/>
    <dgm:cxn modelId="{49C1756F-76B7-4C11-BAB3-A00E073EF512}" type="presParOf" srcId="{242B6CA1-6B2B-4947-8AB8-2EC566CCB8B7}" destId="{48624E7B-776A-4742-B3CA-2DF8A6541F2B}" srcOrd="2" destOrd="0" presId="urn:microsoft.com/office/officeart/2005/8/layout/lProcess3"/>
    <dgm:cxn modelId="{2528B168-8BA9-4EEF-B669-F22DD928AAD3}" type="presParOf" srcId="{242B6CA1-6B2B-4947-8AB8-2EC566CCB8B7}" destId="{9E1AB305-7773-4A00-A5F2-8B8BE1B03FDD}" srcOrd="3" destOrd="0" presId="urn:microsoft.com/office/officeart/2005/8/layout/lProcess3"/>
    <dgm:cxn modelId="{1907DA58-7E47-4107-8A00-96B2834F9711}" type="presParOf" srcId="{242B6CA1-6B2B-4947-8AB8-2EC566CCB8B7}" destId="{CD2D81A1-BA3E-4447-B209-4B7DDC3606FF}" srcOrd="4" destOrd="0" presId="urn:microsoft.com/office/officeart/2005/8/layout/lProcess3"/>
    <dgm:cxn modelId="{F18D0905-067C-4B5B-97CA-7FEAA3F01087}" type="presParOf" srcId="{E85EFA67-EF0F-45B5-B0D3-A4EF36A287CC}" destId="{D427DD18-CD2D-487B-8907-536231789D26}" srcOrd="5" destOrd="0" presId="urn:microsoft.com/office/officeart/2005/8/layout/lProcess3"/>
    <dgm:cxn modelId="{388B1179-E11D-4344-8766-0872550F7F39}" type="presParOf" srcId="{E85EFA67-EF0F-45B5-B0D3-A4EF36A287CC}" destId="{D528999D-17D0-4BA6-8E01-42CCCECA17C7}" srcOrd="6" destOrd="0" presId="urn:microsoft.com/office/officeart/2005/8/layout/lProcess3"/>
    <dgm:cxn modelId="{F0EEB7AF-F82F-4332-80A3-02A211BC86DB}" type="presParOf" srcId="{D528999D-17D0-4BA6-8E01-42CCCECA17C7}" destId="{1E4D41E5-DB1A-4B04-8815-5B36BBDF76B6}" srcOrd="0" destOrd="0" presId="urn:microsoft.com/office/officeart/2005/8/layout/lProcess3"/>
    <dgm:cxn modelId="{123E5095-6DAF-4928-8BF3-2A5554B0A5D6}" type="presParOf" srcId="{E85EFA67-EF0F-45B5-B0D3-A4EF36A287CC}" destId="{F003D938-B540-4D9F-9718-0CE6F6A48E06}" srcOrd="7" destOrd="0" presId="urn:microsoft.com/office/officeart/2005/8/layout/lProcess3"/>
    <dgm:cxn modelId="{A438129C-7F82-4E30-A4B8-EBE1100309AD}" type="presParOf" srcId="{E85EFA67-EF0F-45B5-B0D3-A4EF36A287CC}" destId="{8FB9E790-D5C8-4ADF-8B06-2346F87974FB}" srcOrd="8" destOrd="0" presId="urn:microsoft.com/office/officeart/2005/8/layout/lProcess3"/>
    <dgm:cxn modelId="{A19970A1-E3FF-46B0-BFCC-23CFE166C188}" type="presParOf" srcId="{8FB9E790-D5C8-4ADF-8B06-2346F87974FB}" destId="{A6828C99-2BC3-4E99-AD0E-F392C6F251B1}" srcOrd="0" destOrd="0" presId="urn:microsoft.com/office/officeart/2005/8/layout/lProcess3"/>
    <dgm:cxn modelId="{2EA36298-86DE-4955-B2B3-1CD74160C0AC}" type="presParOf" srcId="{8FB9E790-D5C8-4ADF-8B06-2346F87974FB}" destId="{5FA9024A-C088-4D9D-8A9A-325BA3B466C9}" srcOrd="1" destOrd="0" presId="urn:microsoft.com/office/officeart/2005/8/layout/lProcess3"/>
    <dgm:cxn modelId="{13C3AB55-F093-44FE-A37D-C4278DC5A218}" type="presParOf" srcId="{8FB9E790-D5C8-4ADF-8B06-2346F87974FB}" destId="{79DC7E21-CD7A-4D16-AB56-FF755F82DF43}" srcOrd="2" destOrd="0" presId="urn:microsoft.com/office/officeart/2005/8/layout/lProcess3"/>
    <dgm:cxn modelId="{83F43349-FBDF-4879-B5D9-490BEA131692}" type="presParOf" srcId="{8FB9E790-D5C8-4ADF-8B06-2346F87974FB}" destId="{B7FDB5C6-A8E3-4052-A06F-4869E3194D18}" srcOrd="3" destOrd="0" presId="urn:microsoft.com/office/officeart/2005/8/layout/lProcess3"/>
    <dgm:cxn modelId="{09E02F95-BACF-4C92-9610-0946FF3A66CD}" type="presParOf" srcId="{8FB9E790-D5C8-4ADF-8B06-2346F87974FB}" destId="{602D87CE-EB70-4863-91AD-A475946B03F1}" srcOrd="4" destOrd="0" presId="urn:microsoft.com/office/officeart/2005/8/layout/lProcess3"/>
    <dgm:cxn modelId="{4D0A0CFF-B4C2-4102-BAD8-98833D10111C}" type="presParOf" srcId="{E85EFA67-EF0F-45B5-B0D3-A4EF36A287CC}" destId="{88293646-331C-4E25-AAF0-62EC263C1132}" srcOrd="9" destOrd="0" presId="urn:microsoft.com/office/officeart/2005/8/layout/lProcess3"/>
    <dgm:cxn modelId="{9E8DB280-A01B-4A85-B955-D74E07B08848}" type="presParOf" srcId="{E85EFA67-EF0F-45B5-B0D3-A4EF36A287CC}" destId="{0B334594-51EE-4740-B295-423706961461}" srcOrd="10" destOrd="0" presId="urn:microsoft.com/office/officeart/2005/8/layout/lProcess3"/>
    <dgm:cxn modelId="{B003FC8D-1128-4D15-BFC2-3A0075EE4B63}" type="presParOf" srcId="{0B334594-51EE-4740-B295-423706961461}" destId="{695BA4CA-3B2E-4E27-B5DA-4FA9DE64EE8C}" srcOrd="0" destOrd="0" presId="urn:microsoft.com/office/officeart/2005/8/layout/lProcess3"/>
    <dgm:cxn modelId="{FFDC73FF-B4DA-4D08-860C-C7930F861AB1}" type="presParOf" srcId="{0B334594-51EE-4740-B295-423706961461}" destId="{CEBD3482-1E41-4448-9CE4-E7EE4F1C5A18}" srcOrd="1" destOrd="0" presId="urn:microsoft.com/office/officeart/2005/8/layout/lProcess3"/>
    <dgm:cxn modelId="{D45BF8B9-FEE6-4DD0-841C-732C7F014B72}" type="presParOf" srcId="{0B334594-51EE-4740-B295-423706961461}" destId="{F1A0EB67-348C-48A7-9D7B-EB6017C417DB}" srcOrd="2" destOrd="0" presId="urn:microsoft.com/office/officeart/2005/8/layout/lProcess3"/>
    <dgm:cxn modelId="{AD0F7202-EE94-4C99-B67A-76248AD03E5B}" type="presParOf" srcId="{0B334594-51EE-4740-B295-423706961461}" destId="{D630453F-9B44-4029-BD10-26C36CE5BF82}" srcOrd="3" destOrd="0" presId="urn:microsoft.com/office/officeart/2005/8/layout/lProcess3"/>
    <dgm:cxn modelId="{5E4BCB0D-818B-4D6E-ACC7-A594EEC7E3D7}" type="presParOf" srcId="{0B334594-51EE-4740-B295-423706961461}" destId="{F2314E85-6776-453F-8A65-EC211BF86C02}" srcOrd="4" destOrd="0" presId="urn:microsoft.com/office/officeart/2005/8/layout/lProcess3"/>
    <dgm:cxn modelId="{FA06D13D-0D78-4B82-A3A2-051FCCC3F5E0}" type="presParOf" srcId="{0B334594-51EE-4740-B295-423706961461}" destId="{C73429E2-4D44-4CAF-82AC-DAB08F858865}" srcOrd="5" destOrd="0" presId="urn:microsoft.com/office/officeart/2005/8/layout/lProcess3"/>
    <dgm:cxn modelId="{BDC74A17-1180-4298-851C-0A5A9B5E06D2}" type="presParOf" srcId="{0B334594-51EE-4740-B295-423706961461}" destId="{B2EEDD8A-1E52-4FD6-9951-B7AF5E03F268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70E99-E3B0-4B02-8362-9FD63AE16158}">
      <dsp:nvSpPr>
        <dsp:cNvPr id="0" name=""/>
        <dsp:cNvSpPr/>
      </dsp:nvSpPr>
      <dsp:spPr>
        <a:xfrm>
          <a:off x="752303" y="180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Air Writing detection</a:t>
          </a:r>
        </a:p>
      </dsp:txBody>
      <dsp:txXfrm>
        <a:off x="1135600" y="180"/>
        <a:ext cx="1149891" cy="766594"/>
      </dsp:txXfrm>
    </dsp:sp>
    <dsp:sp modelId="{C8AE7922-FDD0-49E5-B014-3428B7E88599}">
      <dsp:nvSpPr>
        <dsp:cNvPr id="0" name=""/>
        <dsp:cNvSpPr/>
      </dsp:nvSpPr>
      <dsp:spPr>
        <a:xfrm>
          <a:off x="2419646" y="6534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Color Selection</a:t>
          </a:r>
        </a:p>
      </dsp:txBody>
      <dsp:txXfrm>
        <a:off x="2737783" y="65340"/>
        <a:ext cx="954410" cy="636273"/>
      </dsp:txXfrm>
    </dsp:sp>
    <dsp:sp modelId="{62CF28E8-6DFD-4048-BF05-9803025CA975}">
      <dsp:nvSpPr>
        <dsp:cNvPr id="0" name=""/>
        <dsp:cNvSpPr/>
      </dsp:nvSpPr>
      <dsp:spPr>
        <a:xfrm>
          <a:off x="3787633" y="6534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Masking</a:t>
          </a:r>
        </a:p>
      </dsp:txBody>
      <dsp:txXfrm>
        <a:off x="4105770" y="65340"/>
        <a:ext cx="954410" cy="636273"/>
      </dsp:txXfrm>
    </dsp:sp>
    <dsp:sp modelId="{1025CF2B-3E41-481F-9F32-99995B63CFC0}">
      <dsp:nvSpPr>
        <dsp:cNvPr id="0" name=""/>
        <dsp:cNvSpPr/>
      </dsp:nvSpPr>
      <dsp:spPr>
        <a:xfrm>
          <a:off x="5155621" y="6534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Contour</a:t>
          </a:r>
        </a:p>
      </dsp:txBody>
      <dsp:txXfrm>
        <a:off x="5473758" y="65340"/>
        <a:ext cx="954410" cy="636273"/>
      </dsp:txXfrm>
    </dsp:sp>
    <dsp:sp modelId="{CB292CF0-0DB4-4A75-B633-3707C8434045}">
      <dsp:nvSpPr>
        <dsp:cNvPr id="0" name=""/>
        <dsp:cNvSpPr/>
      </dsp:nvSpPr>
      <dsp:spPr>
        <a:xfrm>
          <a:off x="6523608" y="6534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Creating a paint sheet</a:t>
          </a:r>
        </a:p>
      </dsp:txBody>
      <dsp:txXfrm>
        <a:off x="6841745" y="65340"/>
        <a:ext cx="954410" cy="636273"/>
      </dsp:txXfrm>
    </dsp:sp>
    <dsp:sp modelId="{B7594CAC-F502-4D3A-9FCD-12F572633571}">
      <dsp:nvSpPr>
        <dsp:cNvPr id="0" name=""/>
        <dsp:cNvSpPr/>
      </dsp:nvSpPr>
      <dsp:spPr>
        <a:xfrm>
          <a:off x="7891596" y="6534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Live Tracking</a:t>
          </a:r>
        </a:p>
      </dsp:txBody>
      <dsp:txXfrm>
        <a:off x="8209733" y="65340"/>
        <a:ext cx="954410" cy="636273"/>
      </dsp:txXfrm>
    </dsp:sp>
    <dsp:sp modelId="{6D98BE5B-F59E-46BB-90E9-5A619A740503}">
      <dsp:nvSpPr>
        <dsp:cNvPr id="0" name=""/>
        <dsp:cNvSpPr/>
      </dsp:nvSpPr>
      <dsp:spPr>
        <a:xfrm>
          <a:off x="752303" y="874097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Color Selector</a:t>
          </a:r>
        </a:p>
      </dsp:txBody>
      <dsp:txXfrm>
        <a:off x="1135600" y="874097"/>
        <a:ext cx="1149891" cy="766594"/>
      </dsp:txXfrm>
    </dsp:sp>
    <dsp:sp modelId="{42B7B65E-13C2-4CA2-B0D3-778FE5352AC2}">
      <dsp:nvSpPr>
        <dsp:cNvPr id="0" name=""/>
        <dsp:cNvSpPr/>
      </dsp:nvSpPr>
      <dsp:spPr>
        <a:xfrm>
          <a:off x="2419646" y="939258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Selection of color using HSV selector.</a:t>
          </a:r>
        </a:p>
      </dsp:txBody>
      <dsp:txXfrm>
        <a:off x="2737783" y="939258"/>
        <a:ext cx="954410" cy="636273"/>
      </dsp:txXfrm>
    </dsp:sp>
    <dsp:sp modelId="{F8E47C6A-7D7E-44CE-B15A-29B8EC073377}">
      <dsp:nvSpPr>
        <dsp:cNvPr id="0" name=""/>
        <dsp:cNvSpPr/>
      </dsp:nvSpPr>
      <dsp:spPr>
        <a:xfrm>
          <a:off x="752303" y="1748015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Masking</a:t>
          </a:r>
        </a:p>
      </dsp:txBody>
      <dsp:txXfrm>
        <a:off x="1135600" y="1748015"/>
        <a:ext cx="1149891" cy="766594"/>
      </dsp:txXfrm>
    </dsp:sp>
    <dsp:sp modelId="{4FBB09AB-3A45-4D80-8F25-734657FC5434}">
      <dsp:nvSpPr>
        <dsp:cNvPr id="0" name=""/>
        <dsp:cNvSpPr/>
      </dsp:nvSpPr>
      <dsp:spPr>
        <a:xfrm>
          <a:off x="2419646" y="1813175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Erosion</a:t>
          </a:r>
        </a:p>
      </dsp:txBody>
      <dsp:txXfrm>
        <a:off x="2737783" y="1813175"/>
        <a:ext cx="954410" cy="636273"/>
      </dsp:txXfrm>
    </dsp:sp>
    <dsp:sp modelId="{65E110AF-2223-4D31-971F-523D1876C315}">
      <dsp:nvSpPr>
        <dsp:cNvPr id="0" name=""/>
        <dsp:cNvSpPr/>
      </dsp:nvSpPr>
      <dsp:spPr>
        <a:xfrm>
          <a:off x="3787633" y="1813175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Dilation</a:t>
          </a:r>
        </a:p>
      </dsp:txBody>
      <dsp:txXfrm>
        <a:off x="4105770" y="1813175"/>
        <a:ext cx="954410" cy="636273"/>
      </dsp:txXfrm>
    </dsp:sp>
    <dsp:sp modelId="{5F2F7B4C-645E-470A-82DC-EFB0F792F80C}">
      <dsp:nvSpPr>
        <dsp:cNvPr id="0" name=""/>
        <dsp:cNvSpPr/>
      </dsp:nvSpPr>
      <dsp:spPr>
        <a:xfrm>
          <a:off x="752303" y="2621932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Contour</a:t>
          </a:r>
        </a:p>
      </dsp:txBody>
      <dsp:txXfrm>
        <a:off x="1135600" y="2621932"/>
        <a:ext cx="1149891" cy="766594"/>
      </dsp:txXfrm>
    </dsp:sp>
    <dsp:sp modelId="{3BC89AC2-9897-48B2-A46A-2BC31019177F}">
      <dsp:nvSpPr>
        <dsp:cNvPr id="0" name=""/>
        <dsp:cNvSpPr/>
      </dsp:nvSpPr>
      <dsp:spPr>
        <a:xfrm>
          <a:off x="2419646" y="2687093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Creation of contour</a:t>
          </a:r>
        </a:p>
      </dsp:txBody>
      <dsp:txXfrm>
        <a:off x="2737783" y="2687093"/>
        <a:ext cx="954410" cy="636273"/>
      </dsp:txXfrm>
    </dsp:sp>
    <dsp:sp modelId="{96D7C999-6E97-462B-AFE1-47EC3E4CF3CE}">
      <dsp:nvSpPr>
        <dsp:cNvPr id="0" name=""/>
        <dsp:cNvSpPr/>
      </dsp:nvSpPr>
      <dsp:spPr>
        <a:xfrm>
          <a:off x="3787633" y="2687093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Finding the centroid of contour</a:t>
          </a:r>
        </a:p>
      </dsp:txBody>
      <dsp:txXfrm>
        <a:off x="4105770" y="2687093"/>
        <a:ext cx="954410" cy="636273"/>
      </dsp:txXfrm>
    </dsp:sp>
    <dsp:sp modelId="{77794884-9725-4C02-AFDD-AC6EC032FF0A}">
      <dsp:nvSpPr>
        <dsp:cNvPr id="0" name=""/>
        <dsp:cNvSpPr/>
      </dsp:nvSpPr>
      <dsp:spPr>
        <a:xfrm>
          <a:off x="752303" y="3495850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Paint Sheet</a:t>
          </a:r>
        </a:p>
      </dsp:txBody>
      <dsp:txXfrm>
        <a:off x="1135600" y="3495850"/>
        <a:ext cx="1149891" cy="766594"/>
      </dsp:txXfrm>
    </dsp:sp>
    <dsp:sp modelId="{DEAA8908-E50E-4212-9568-287E90A9222E}">
      <dsp:nvSpPr>
        <dsp:cNvPr id="0" name=""/>
        <dsp:cNvSpPr/>
      </dsp:nvSpPr>
      <dsp:spPr>
        <a:xfrm>
          <a:off x="2419646" y="3561010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Storing location data of the pixels taken from the camera to create a continuous line.</a:t>
          </a:r>
        </a:p>
      </dsp:txBody>
      <dsp:txXfrm>
        <a:off x="2737783" y="3561010"/>
        <a:ext cx="954410" cy="636273"/>
      </dsp:txXfrm>
    </dsp:sp>
    <dsp:sp modelId="{2A008576-D090-4912-83F0-6B269F4230FD}">
      <dsp:nvSpPr>
        <dsp:cNvPr id="0" name=""/>
        <dsp:cNvSpPr/>
      </dsp:nvSpPr>
      <dsp:spPr>
        <a:xfrm>
          <a:off x="752303" y="4369767"/>
          <a:ext cx="1916485" cy="7665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Live Tracker</a:t>
          </a:r>
        </a:p>
      </dsp:txBody>
      <dsp:txXfrm>
        <a:off x="1135600" y="4369767"/>
        <a:ext cx="1149891" cy="766594"/>
      </dsp:txXfrm>
    </dsp:sp>
    <dsp:sp modelId="{66A2E80C-1F72-4F93-A1CA-EE1F2438AE4C}">
      <dsp:nvSpPr>
        <dsp:cNvPr id="0" name=""/>
        <dsp:cNvSpPr/>
      </dsp:nvSpPr>
      <dsp:spPr>
        <a:xfrm>
          <a:off x="2419646" y="4434928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5 OSD buttons for color changing and Clearing the screen</a:t>
          </a:r>
        </a:p>
      </dsp:txBody>
      <dsp:txXfrm>
        <a:off x="2737783" y="4434928"/>
        <a:ext cx="954410" cy="636273"/>
      </dsp:txXfrm>
    </dsp:sp>
    <dsp:sp modelId="{7031D903-A679-4E43-BA1B-B4C7279CA260}">
      <dsp:nvSpPr>
        <dsp:cNvPr id="0" name=""/>
        <dsp:cNvSpPr/>
      </dsp:nvSpPr>
      <dsp:spPr>
        <a:xfrm>
          <a:off x="3787633" y="4434928"/>
          <a:ext cx="1590683" cy="63627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5715" rIns="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Live preview from the camera</a:t>
          </a:r>
        </a:p>
      </dsp:txBody>
      <dsp:txXfrm>
        <a:off x="4105770" y="4434928"/>
        <a:ext cx="954410" cy="6362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70E99-E3B0-4B02-8362-9FD63AE16158}">
      <dsp:nvSpPr>
        <dsp:cNvPr id="0" name=""/>
        <dsp:cNvSpPr/>
      </dsp:nvSpPr>
      <dsp:spPr>
        <a:xfrm>
          <a:off x="2847" y="1202128"/>
          <a:ext cx="5713567" cy="2285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31750" rIns="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Writing Recognition</a:t>
          </a:r>
        </a:p>
      </dsp:txBody>
      <dsp:txXfrm>
        <a:off x="1145560" y="1202128"/>
        <a:ext cx="3428141" cy="2285426"/>
      </dsp:txXfrm>
    </dsp:sp>
    <dsp:sp modelId="{A3B92260-381B-42BC-8BF4-C6F37197AE3F}">
      <dsp:nvSpPr>
        <dsp:cNvPr id="0" name=""/>
        <dsp:cNvSpPr/>
      </dsp:nvSpPr>
      <dsp:spPr>
        <a:xfrm>
          <a:off x="4973650" y="1396389"/>
          <a:ext cx="4742260" cy="18969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Convolutional Neural Network</a:t>
          </a:r>
        </a:p>
      </dsp:txBody>
      <dsp:txXfrm>
        <a:off x="5922102" y="1396389"/>
        <a:ext cx="2845356" cy="18969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7CB21-8A34-4701-92E4-3C310B57B010}">
      <dsp:nvSpPr>
        <dsp:cNvPr id="0" name=""/>
        <dsp:cNvSpPr/>
      </dsp:nvSpPr>
      <dsp:spPr>
        <a:xfrm>
          <a:off x="1851111" y="663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CNN</a:t>
          </a:r>
        </a:p>
      </dsp:txBody>
      <dsp:txXfrm>
        <a:off x="2225682" y="663"/>
        <a:ext cx="1123712" cy="749141"/>
      </dsp:txXfrm>
    </dsp:sp>
    <dsp:sp modelId="{B38417A6-A4F8-4BAC-B98F-040F6146E506}">
      <dsp:nvSpPr>
        <dsp:cNvPr id="0" name=""/>
        <dsp:cNvSpPr/>
      </dsp:nvSpPr>
      <dsp:spPr>
        <a:xfrm>
          <a:off x="3480493" y="64340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Convolutional layer</a:t>
          </a:r>
        </a:p>
      </dsp:txBody>
      <dsp:txXfrm>
        <a:off x="3791387" y="64340"/>
        <a:ext cx="932681" cy="621787"/>
      </dsp:txXfrm>
    </dsp:sp>
    <dsp:sp modelId="{2714C80C-EDC0-4783-B6D0-4FC225907997}">
      <dsp:nvSpPr>
        <dsp:cNvPr id="0" name=""/>
        <dsp:cNvSpPr/>
      </dsp:nvSpPr>
      <dsp:spPr>
        <a:xfrm>
          <a:off x="4817335" y="64340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Padding and Strides</a:t>
          </a:r>
        </a:p>
      </dsp:txBody>
      <dsp:txXfrm>
        <a:off x="5128229" y="64340"/>
        <a:ext cx="932681" cy="621787"/>
      </dsp:txXfrm>
    </dsp:sp>
    <dsp:sp modelId="{631DCC6F-44BC-4BBA-8B4C-E1D8B3445906}">
      <dsp:nvSpPr>
        <dsp:cNvPr id="0" name=""/>
        <dsp:cNvSpPr/>
      </dsp:nvSpPr>
      <dsp:spPr>
        <a:xfrm>
          <a:off x="6154178" y="64340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Activation Function</a:t>
          </a:r>
        </a:p>
      </dsp:txBody>
      <dsp:txXfrm>
        <a:off x="6465072" y="64340"/>
        <a:ext cx="932681" cy="621787"/>
      </dsp:txXfrm>
    </dsp:sp>
    <dsp:sp modelId="{A13F6C00-68A2-4B4C-A001-ADCE6EB23E48}">
      <dsp:nvSpPr>
        <dsp:cNvPr id="0" name=""/>
        <dsp:cNvSpPr/>
      </dsp:nvSpPr>
      <dsp:spPr>
        <a:xfrm>
          <a:off x="7491020" y="64340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Pooling</a:t>
          </a:r>
        </a:p>
      </dsp:txBody>
      <dsp:txXfrm>
        <a:off x="7801914" y="64340"/>
        <a:ext cx="932681" cy="621787"/>
      </dsp:txXfrm>
    </dsp:sp>
    <dsp:sp modelId="{C453765F-23DD-437C-B5A8-0685BFE2A329}">
      <dsp:nvSpPr>
        <dsp:cNvPr id="0" name=""/>
        <dsp:cNvSpPr/>
      </dsp:nvSpPr>
      <dsp:spPr>
        <a:xfrm>
          <a:off x="1851111" y="854684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Convolutional Layers</a:t>
          </a:r>
        </a:p>
      </dsp:txBody>
      <dsp:txXfrm>
        <a:off x="2225682" y="854684"/>
        <a:ext cx="1123712" cy="749141"/>
      </dsp:txXfrm>
    </dsp:sp>
    <dsp:sp modelId="{880B2FC5-62DD-47E8-A56A-899A09DFAF51}">
      <dsp:nvSpPr>
        <dsp:cNvPr id="0" name=""/>
        <dsp:cNvSpPr/>
      </dsp:nvSpPr>
      <dsp:spPr>
        <a:xfrm>
          <a:off x="1851111" y="1708705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Padding</a:t>
          </a:r>
        </a:p>
      </dsp:txBody>
      <dsp:txXfrm>
        <a:off x="2225682" y="1708705"/>
        <a:ext cx="1123712" cy="749141"/>
      </dsp:txXfrm>
    </dsp:sp>
    <dsp:sp modelId="{48624E7B-776A-4742-B3CA-2DF8A6541F2B}">
      <dsp:nvSpPr>
        <dsp:cNvPr id="0" name=""/>
        <dsp:cNvSpPr/>
      </dsp:nvSpPr>
      <dsp:spPr>
        <a:xfrm>
          <a:off x="3480493" y="1772382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Valid Padding</a:t>
          </a:r>
        </a:p>
      </dsp:txBody>
      <dsp:txXfrm>
        <a:off x="3791387" y="1772382"/>
        <a:ext cx="932681" cy="621787"/>
      </dsp:txXfrm>
    </dsp:sp>
    <dsp:sp modelId="{CD2D81A1-BA3E-4447-B209-4B7DDC3606FF}">
      <dsp:nvSpPr>
        <dsp:cNvPr id="0" name=""/>
        <dsp:cNvSpPr/>
      </dsp:nvSpPr>
      <dsp:spPr>
        <a:xfrm>
          <a:off x="4817335" y="1772382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Same Padding</a:t>
          </a:r>
        </a:p>
      </dsp:txBody>
      <dsp:txXfrm>
        <a:off x="5128229" y="1772382"/>
        <a:ext cx="932681" cy="621787"/>
      </dsp:txXfrm>
    </dsp:sp>
    <dsp:sp modelId="{1E4D41E5-DB1A-4B04-8815-5B36BBDF76B6}">
      <dsp:nvSpPr>
        <dsp:cNvPr id="0" name=""/>
        <dsp:cNvSpPr/>
      </dsp:nvSpPr>
      <dsp:spPr>
        <a:xfrm>
          <a:off x="1851111" y="2562726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Strides</a:t>
          </a:r>
        </a:p>
      </dsp:txBody>
      <dsp:txXfrm>
        <a:off x="2225682" y="2562726"/>
        <a:ext cx="1123712" cy="749141"/>
      </dsp:txXfrm>
    </dsp:sp>
    <dsp:sp modelId="{A6828C99-2BC3-4E99-AD0E-F392C6F251B1}">
      <dsp:nvSpPr>
        <dsp:cNvPr id="0" name=""/>
        <dsp:cNvSpPr/>
      </dsp:nvSpPr>
      <dsp:spPr>
        <a:xfrm>
          <a:off x="1851111" y="3416747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Activation Function</a:t>
          </a:r>
        </a:p>
      </dsp:txBody>
      <dsp:txXfrm>
        <a:off x="2225682" y="3416747"/>
        <a:ext cx="1123712" cy="749141"/>
      </dsp:txXfrm>
    </dsp:sp>
    <dsp:sp modelId="{79DC7E21-CD7A-4D16-AB56-FF755F82DF43}">
      <dsp:nvSpPr>
        <dsp:cNvPr id="0" name=""/>
        <dsp:cNvSpPr/>
      </dsp:nvSpPr>
      <dsp:spPr>
        <a:xfrm>
          <a:off x="3480493" y="3480424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ReLU</a:t>
          </a:r>
          <a:endParaRPr lang="en-US" sz="1100" kern="1200"/>
        </a:p>
      </dsp:txBody>
      <dsp:txXfrm>
        <a:off x="3791387" y="3480424"/>
        <a:ext cx="932681" cy="621787"/>
      </dsp:txXfrm>
    </dsp:sp>
    <dsp:sp modelId="{602D87CE-EB70-4863-91AD-A475946B03F1}">
      <dsp:nvSpPr>
        <dsp:cNvPr id="0" name=""/>
        <dsp:cNvSpPr/>
      </dsp:nvSpPr>
      <dsp:spPr>
        <a:xfrm>
          <a:off x="4817335" y="3480424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SoftMax</a:t>
          </a:r>
        </a:p>
      </dsp:txBody>
      <dsp:txXfrm>
        <a:off x="5128229" y="3480424"/>
        <a:ext cx="932681" cy="621787"/>
      </dsp:txXfrm>
    </dsp:sp>
    <dsp:sp modelId="{695BA4CA-3B2E-4E27-B5DA-4FA9DE64EE8C}">
      <dsp:nvSpPr>
        <dsp:cNvPr id="0" name=""/>
        <dsp:cNvSpPr/>
      </dsp:nvSpPr>
      <dsp:spPr>
        <a:xfrm>
          <a:off x="1851111" y="4270768"/>
          <a:ext cx="1872853" cy="7491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Pooling</a:t>
          </a:r>
        </a:p>
      </dsp:txBody>
      <dsp:txXfrm>
        <a:off x="2225682" y="4270768"/>
        <a:ext cx="1123712" cy="749141"/>
      </dsp:txXfrm>
    </dsp:sp>
    <dsp:sp modelId="{F1A0EB67-348C-48A7-9D7B-EB6017C417DB}">
      <dsp:nvSpPr>
        <dsp:cNvPr id="0" name=""/>
        <dsp:cNvSpPr/>
      </dsp:nvSpPr>
      <dsp:spPr>
        <a:xfrm>
          <a:off x="3480493" y="4334445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Max Pooling</a:t>
          </a:r>
        </a:p>
      </dsp:txBody>
      <dsp:txXfrm>
        <a:off x="3791387" y="4334445"/>
        <a:ext cx="932681" cy="621787"/>
      </dsp:txXfrm>
    </dsp:sp>
    <dsp:sp modelId="{F2314E85-6776-453F-8A65-EC211BF86C02}">
      <dsp:nvSpPr>
        <dsp:cNvPr id="0" name=""/>
        <dsp:cNvSpPr/>
      </dsp:nvSpPr>
      <dsp:spPr>
        <a:xfrm>
          <a:off x="4817335" y="4334445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Average Pooling</a:t>
          </a:r>
        </a:p>
      </dsp:txBody>
      <dsp:txXfrm>
        <a:off x="5128229" y="4334445"/>
        <a:ext cx="932681" cy="621787"/>
      </dsp:txXfrm>
    </dsp:sp>
    <dsp:sp modelId="{B2EEDD8A-1E52-4FD6-9951-B7AF5E03F268}">
      <dsp:nvSpPr>
        <dsp:cNvPr id="0" name=""/>
        <dsp:cNvSpPr/>
      </dsp:nvSpPr>
      <dsp:spPr>
        <a:xfrm>
          <a:off x="6154178" y="4334445"/>
          <a:ext cx="1554468" cy="62178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Global Pooling</a:t>
          </a:r>
        </a:p>
      </dsp:txBody>
      <dsp:txXfrm>
        <a:off x="6465072" y="4334445"/>
        <a:ext cx="932681" cy="62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2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5/9/2021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5/9/2021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5/9/2021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5/9/2021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5/9/2021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5/9/2021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5/9/2021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5/9/2021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achinpatel21/az-handwritten-alphabets-in-csv-forma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09346"/>
            <a:ext cx="12192000" cy="3383280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cs typeface="Arial"/>
              </a:rPr>
              <a:t>INTERNATIONAL INSTITUTE OF INFORMATION TECHNOLOGY, NAYA RAIPUR</a:t>
            </a:r>
            <a:br>
              <a:rPr lang="en-US" sz="3200">
                <a:cs typeface="Arial"/>
              </a:rPr>
            </a:br>
            <a:br>
              <a:rPr lang="en-US" sz="3200">
                <a:cs typeface="Arial"/>
              </a:rPr>
            </a:br>
            <a:r>
              <a:rPr lang="en-US" sz="2800">
                <a:cs typeface="Arial"/>
              </a:rPr>
              <a:t>Department of Data Science and Artificial Intelligence</a:t>
            </a:r>
            <a:endParaRPr lang="en-US" sz="3200"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cs typeface="Arial"/>
              </a:rPr>
              <a:t>AIR WRITING DETECTION AND RECOGNITION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F115A49-3AA6-4681-A780-A2362254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701" y="562727"/>
            <a:ext cx="2534151" cy="25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077325" cy="1142385"/>
          </a:xfrm>
        </p:spPr>
        <p:txBody>
          <a:bodyPr anchor="ctr"/>
          <a:lstStyle/>
          <a:p>
            <a:r>
              <a:rPr lang="en-US">
                <a:cs typeface="Arial"/>
              </a:rPr>
              <a:t>Dataset Description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7B8C4-ACBF-4423-9F81-FD16AC368C26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B636CB5-74DD-454D-8D53-A3C77BDD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7366"/>
            <a:ext cx="1571626" cy="1551574"/>
          </a:xfrm>
          <a:prstGeom prst="rect">
            <a:avLst/>
          </a:prstGeom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94ABE37-D714-4E71-86E7-CB7EEF00B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Dataset- </a:t>
            </a:r>
            <a:r>
              <a:rPr lang="en-US">
                <a:ea typeface="+mn-lt"/>
                <a:cs typeface="+mn-lt"/>
                <a:hlinkClick r:id="rId3"/>
              </a:rPr>
              <a:t>https://www.kaggle.com/sachinpatel21/az-handwritten-alphabets-in-csv-format</a:t>
            </a:r>
            <a:endParaRPr lang="en-US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Total no. of characters- 26 folders (size - 28 x 28) 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Gray scale image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Split into- 20-80%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latin typeface="Arial"/>
                <a:cs typeface="Arial"/>
              </a:rPr>
              <a:t>Train data shape:  (297960, 28, 28)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latin typeface="Arial"/>
                <a:cs typeface="Arial"/>
              </a:rPr>
              <a:t>Test data shape:  (74490, 28, 28)</a:t>
            </a:r>
          </a:p>
        </p:txBody>
      </p:sp>
      <p:pic>
        <p:nvPicPr>
          <p:cNvPr id="27" name="Picture 27" descr="Chart&#10;&#10;Description automatically generated">
            <a:extLst>
              <a:ext uri="{FF2B5EF4-FFF2-40B4-BE49-F238E27FC236}">
                <a16:creationId xmlns:a16="http://schemas.microsoft.com/office/drawing/2014/main" id="{6C16D992-ACD0-401C-8BCF-806CEA8FE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483" y="2390783"/>
            <a:ext cx="3901859" cy="364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73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077325" cy="1142385"/>
          </a:xfrm>
        </p:spPr>
        <p:txBody>
          <a:bodyPr anchor="ctr"/>
          <a:lstStyle/>
          <a:p>
            <a:r>
              <a:rPr lang="en-US">
                <a:cs typeface="Arial"/>
              </a:rPr>
              <a:t>Training and Testing Dataset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7B8C4-ACBF-4423-9F81-FD16AC368C26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B636CB5-74DD-454D-8D53-A3C77BDD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7366"/>
            <a:ext cx="1571626" cy="1551574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B906D9-3B9C-40F5-AD1E-E985EDEBB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9" t="24354" r="53934" b="8026"/>
          <a:stretch/>
        </p:blipFill>
        <p:spPr>
          <a:xfrm>
            <a:off x="987469" y="1413862"/>
            <a:ext cx="4004314" cy="3809999"/>
          </a:xfrm>
          <a:prstGeom prst="rect">
            <a:avLst/>
          </a:prstGeom>
        </p:spPr>
      </p:pic>
      <p:pic>
        <p:nvPicPr>
          <p:cNvPr id="4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AAA660C-B5AD-434F-88D0-F4C02B2D3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0" t="29449" r="59431" b="6962"/>
          <a:stretch/>
        </p:blipFill>
        <p:spPr>
          <a:xfrm>
            <a:off x="5841305" y="1413862"/>
            <a:ext cx="3715810" cy="380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3C2C4-21E1-4458-82A8-55F4CE3E1D55}"/>
              </a:ext>
            </a:extLst>
          </p:cNvPr>
          <p:cNvSpPr txBox="1"/>
          <p:nvPr/>
        </p:nvSpPr>
        <p:spPr>
          <a:xfrm>
            <a:off x="5834062" y="5259472"/>
            <a:ext cx="3723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B077E-DD45-49E6-AF0A-0CC853B2E47E}"/>
              </a:ext>
            </a:extLst>
          </p:cNvPr>
          <p:cNvSpPr txBox="1"/>
          <p:nvPr/>
        </p:nvSpPr>
        <p:spPr>
          <a:xfrm>
            <a:off x="987469" y="5223861"/>
            <a:ext cx="40043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/>
              </a:rPr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67394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D348-4B55-4EA0-A45C-65E344EB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D7C80-B445-4BCA-A9C4-8A9BF1DE0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90" t="31238" r="60894" b="7958"/>
          <a:stretch/>
        </p:blipFill>
        <p:spPr>
          <a:xfrm>
            <a:off x="1295400" y="1942485"/>
            <a:ext cx="2822661" cy="314917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CE061-EC6D-40E7-AC04-60DAD97EE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1" t="31262" r="60625" b="9143"/>
          <a:stretch/>
        </p:blipFill>
        <p:spPr>
          <a:xfrm>
            <a:off x="7614161" y="1942485"/>
            <a:ext cx="2881313" cy="3149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8D626-6281-48A0-81C1-4079B831B2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5" t="27201" r="60656" b="12430"/>
          <a:stretch/>
        </p:blipFill>
        <p:spPr>
          <a:xfrm>
            <a:off x="4425454" y="1942484"/>
            <a:ext cx="2881313" cy="3149174"/>
          </a:xfrm>
          <a:prstGeom prst="rect">
            <a:avLst/>
          </a:prstGeom>
        </p:spPr>
      </p:pic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E76F3A8-915F-45C1-9278-32F44D036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F259D-9B0A-4BA5-B8EF-9DE8425B6619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175902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3212-9B46-4A82-9DC4-C8042F00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Architecture– 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0DF7-B520-4ED5-9CD4-A37F3FA0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Model Used- Sequential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What is Convolution?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Basic Ideology of Convolution Layer: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Detect edges of required feature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Detect parts of the object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Club all into one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88439BD-20EB-4210-9EE4-371E07A9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BA003-169E-4A1D-874A-16FB18CE7C12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6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5B9BC432-4BEB-462B-B9D2-6A5441A1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52" y="1780502"/>
            <a:ext cx="4851747" cy="353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9E93C-62C1-4211-B28A-E5F5F6282B5C}"/>
              </a:ext>
            </a:extLst>
          </p:cNvPr>
          <p:cNvSpPr txBox="1"/>
          <p:nvPr/>
        </p:nvSpPr>
        <p:spPr>
          <a:xfrm rot="-10800000" flipV="1">
            <a:off x="7647138" y="5312938"/>
            <a:ext cx="28893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Example of Convolution</a:t>
            </a:r>
          </a:p>
        </p:txBody>
      </p:sp>
    </p:spTree>
    <p:extLst>
      <p:ext uri="{BB962C8B-B14F-4D97-AF65-F5344CB8AC3E}">
        <p14:creationId xmlns:p14="http://schemas.microsoft.com/office/powerpoint/2010/main" val="356084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3212-9B46-4A82-9DC4-C8042F00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Padding And Strides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0DF7-B520-4ED5-9CD4-A37F3FA0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Arial"/>
              </a:rPr>
              <a:t>Padding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Adding rows and columns to given input image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Why Padding?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To prevent data loss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Ensure output does not shrink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Types of padding: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Valid Padding- Means no padding, assumes all dimensions as valid.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Same Padding- Zero padding, used when we want shape of input image and output image is same. Here, p = (f-1)/2</a:t>
            </a:r>
          </a:p>
          <a:p>
            <a:pPr>
              <a:buClr>
                <a:srgbClr val="A43F27"/>
              </a:buClr>
              <a:buFont typeface="Wingdings" pitchFamily="34" charset="0"/>
              <a:buChar char="§"/>
            </a:pPr>
            <a:r>
              <a:rPr lang="en-US">
                <a:cs typeface="Arial"/>
              </a:rPr>
              <a:t>Size of output matrix: </a:t>
            </a:r>
            <a:r>
              <a:rPr lang="en-US">
                <a:ea typeface="+mn-lt"/>
                <a:cs typeface="+mn-lt"/>
              </a:rPr>
              <a:t>n+2p-f+1, n+2p-f+1</a:t>
            </a:r>
            <a:endParaRPr lang="en-US">
              <a:cs typeface="Arial"/>
            </a:endParaRPr>
          </a:p>
          <a:p>
            <a:pPr>
              <a:buClr>
                <a:srgbClr val="A43F27"/>
              </a:buClr>
            </a:pPr>
            <a:endParaRPr lang="en-US">
              <a:cs typeface="Arial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0190569-D82E-484B-9914-D4AC65E9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A616AF-3790-42FC-AD35-551B787141F4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106910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3212-9B46-4A82-9DC4-C8042F00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CONTD...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0DF7-B520-4ED5-9CD4-A37F3FA0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Strides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Tells how much rows and columns it should jump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Size of matrix- </a:t>
            </a:r>
            <a:r>
              <a:rPr lang="en-US">
                <a:ea typeface="+mn-lt"/>
                <a:cs typeface="+mn-lt"/>
              </a:rPr>
              <a:t>(n+2p-f)/s + 1, (n+2p-f)/s + 1.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ea typeface="+mn-lt"/>
                <a:cs typeface="+mn-lt"/>
              </a:rPr>
              <a:t> Uses- Controlls how the filter convolves around the input image</a:t>
            </a:r>
          </a:p>
          <a:p>
            <a:pPr marL="0" indent="0">
              <a:buClr>
                <a:srgbClr val="A43F27"/>
              </a:buClr>
              <a:buNone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C758154-0E63-42BB-9FA5-03C3C0C47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18F17-990F-4A70-B200-E56BA43C977D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186462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B2DB-F783-4F71-B0F6-9D1141A8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 and Strides Demonstration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83DDCA-B2ED-439D-8615-4E6AE202B7AC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37123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489034-F50F-465E-858D-2D368D9F22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7123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8AC68-CE2A-4606-A903-AE5E009B06EF}"/>
              </a:ext>
            </a:extLst>
          </p:cNvPr>
          <p:cNvSpPr txBox="1"/>
          <p:nvPr/>
        </p:nvSpPr>
        <p:spPr>
          <a:xfrm>
            <a:off x="1295399" y="5573864"/>
            <a:ext cx="37623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Convolution, Same Padding, And With Strides =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40E4C-5400-4876-92E6-FA8584C32086}"/>
              </a:ext>
            </a:extLst>
          </p:cNvPr>
          <p:cNvSpPr txBox="1"/>
          <p:nvPr/>
        </p:nvSpPr>
        <p:spPr>
          <a:xfrm>
            <a:off x="6085562" y="5627527"/>
            <a:ext cx="37728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Convolution, Not Same Padding, With Strides = 1</a:t>
            </a:r>
          </a:p>
        </p:txBody>
      </p:sp>
      <p:pic>
        <p:nvPicPr>
          <p:cNvPr id="7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6414695-D8CA-4EC6-8085-202317F9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CD52E-F99C-497D-8036-C5E1245EDF48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207258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919-52F3-4E5C-BFB9-27B145F9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Activation Function- </a:t>
            </a:r>
            <a:r>
              <a:rPr lang="en-US" err="1">
                <a:cs typeface="Arial"/>
              </a:rPr>
              <a:t>ReLU</a:t>
            </a:r>
            <a:r>
              <a:rPr lang="en-US">
                <a:cs typeface="Arial"/>
              </a:rPr>
              <a:t>, SoftMax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F57A-E993-4225-B89F-B24FC90A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Arial"/>
              </a:rPr>
              <a:t>ReLU</a:t>
            </a:r>
            <a:endParaRPr lang="en-US">
              <a:cs typeface="Arial"/>
            </a:endParaRP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 Stands for </a:t>
            </a:r>
            <a:r>
              <a:rPr lang="en-US">
                <a:ea typeface="+mn-lt"/>
                <a:cs typeface="+mn-lt"/>
              </a:rPr>
              <a:t>rectified activation function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ea typeface="+mn-lt"/>
                <a:cs typeface="+mn-lt"/>
              </a:rPr>
              <a:t>Used when hidden layer are completely unknown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ea typeface="+mn-lt"/>
                <a:cs typeface="+mn-lt"/>
              </a:rPr>
              <a:t>Speed and Accuracy- Fast and more accurate </a:t>
            </a:r>
          </a:p>
          <a:p>
            <a:pPr marL="0" indent="0">
              <a:buClr>
                <a:srgbClr val="A43F27"/>
              </a:buClr>
              <a:buNone/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55F2EA3-1784-49FB-92F0-81D951D3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21335" r="59967" b="36073"/>
          <a:stretch/>
        </p:blipFill>
        <p:spPr>
          <a:xfrm>
            <a:off x="3575436" y="4126725"/>
            <a:ext cx="2520564" cy="1152262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F2C8077-92BB-4683-8EC2-536DFB4F2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33"/>
          <a:stretch/>
        </p:blipFill>
        <p:spPr>
          <a:xfrm>
            <a:off x="7537836" y="1981201"/>
            <a:ext cx="3358764" cy="2468408"/>
          </a:xfrm>
          <a:prstGeom prst="rect">
            <a:avLst/>
          </a:prstGeom>
        </p:spPr>
      </p:pic>
      <p:pic>
        <p:nvPicPr>
          <p:cNvPr id="7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2316D9E-9B9D-4CCA-AE95-875E868FE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560672-0803-4D39-863B-A30B6AE89580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370023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1A44-E51D-4358-83A3-A18A22F3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CONTD...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6AF9-55A4-4AB5-B802-A0F2A47E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SoftMax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Used in output layer</a:t>
            </a:r>
          </a:p>
          <a:p>
            <a:pPr>
              <a:buClr>
                <a:srgbClr val="A43F27"/>
              </a:buClr>
              <a:buFont typeface="Wingdings" pitchFamily="34" charset="0"/>
              <a:buChar char="q"/>
            </a:pPr>
            <a:r>
              <a:rPr lang="en-US">
                <a:cs typeface="Arial"/>
              </a:rPr>
              <a:t>For Multiclass prediction</a:t>
            </a:r>
          </a:p>
          <a:p>
            <a:pPr marL="0" indent="0">
              <a:buClr>
                <a:srgbClr val="A43F27"/>
              </a:buClr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30FB3F60-AE9C-4300-B1DD-1D701D4D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003" y="3432589"/>
            <a:ext cx="3473884" cy="2717234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0BF04A2-37B9-48CC-906C-4F528A40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1301" t="32929" r="56421" b="28458"/>
          <a:stretch/>
        </p:blipFill>
        <p:spPr>
          <a:xfrm>
            <a:off x="1759906" y="3429913"/>
            <a:ext cx="3934081" cy="2656484"/>
          </a:xfrm>
          <a:prstGeom prst="rect">
            <a:avLst/>
          </a:prstGeom>
        </p:spPr>
      </p:pic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F2DE8FE-FE66-4113-BB1F-DDF86C736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77780-0C07-4963-9F8C-47DD3D16ED11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267173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1A44-E51D-4358-83A3-A18A22F3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Pooling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6AF9-55A4-4AB5-B802-A0F2A47E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entire image mapping done by the kernels is summarized here.</a:t>
            </a:r>
          </a:p>
          <a:p>
            <a:r>
              <a:rPr lang="en-US"/>
              <a:t>This reduces the dimensions of the feature maps.</a:t>
            </a:r>
          </a:p>
          <a:p>
            <a:r>
              <a:rPr lang="en-US"/>
              <a:t>There are 3 types of pooling – Max , Average and Global.</a:t>
            </a:r>
          </a:p>
          <a:p>
            <a:r>
              <a:rPr lang="en-US"/>
              <a:t>We used Max pooling in our project.</a:t>
            </a:r>
          </a:p>
          <a:p>
            <a:r>
              <a:rPr lang="en-US"/>
              <a:t>The function used for this purpose in the code is : </a:t>
            </a:r>
            <a:r>
              <a:rPr lang="en-US" b="1"/>
              <a:t>MaxPool2D()</a:t>
            </a:r>
          </a:p>
          <a:p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83CCD0C-69B8-4985-9F11-A18C010D7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E97014-2720-4B24-A5BD-63D86D203F67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321217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005168"/>
            <a:ext cx="9601200" cy="1252675"/>
          </a:xfrm>
        </p:spPr>
        <p:txBody>
          <a:bodyPr/>
          <a:lstStyle/>
          <a:p>
            <a:pPr algn="ctr"/>
            <a:r>
              <a:rPr lang="en-US">
                <a:cs typeface="Arial"/>
              </a:rPr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451227"/>
            <a:ext cx="9601200" cy="28446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cs typeface="Arial"/>
              </a:rPr>
              <a:t>Abhishek Chaudary - 191020403</a:t>
            </a:r>
          </a:p>
          <a:p>
            <a:pPr marL="0" indent="0" algn="ctr">
              <a:buClr>
                <a:srgbClr val="A43F27"/>
              </a:buClr>
              <a:buNone/>
            </a:pPr>
            <a:r>
              <a:rPr lang="en-US">
                <a:cs typeface="Arial"/>
              </a:rPr>
              <a:t>Khushi Agrawal - 191020429</a:t>
            </a:r>
          </a:p>
          <a:p>
            <a:pPr marL="0" indent="0" algn="ctr">
              <a:buNone/>
            </a:pPr>
            <a:r>
              <a:rPr lang="en-US">
                <a:cs typeface="Arial"/>
              </a:rPr>
              <a:t>Prabhat Kumar – 191020438</a:t>
            </a:r>
          </a:p>
          <a:p>
            <a:pPr marL="0" indent="0" algn="ctr">
              <a:buNone/>
            </a:pPr>
            <a:endParaRPr lang="en-US">
              <a:cs typeface="Arial"/>
            </a:endParaRPr>
          </a:p>
          <a:p>
            <a:pPr marL="0" indent="0" algn="ctr">
              <a:buNone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Arial"/>
              </a:rPr>
              <a:t>Under the Guidance of – Dr. Abhishek Sharma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451FD9E-E2D8-4D53-BF01-01FFB6287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1" y="81464"/>
            <a:ext cx="1571626" cy="155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1505C6-F33D-4A8B-BE71-1B662DCC2DB4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1A44-E51D-4358-83A3-A18A22F3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Pooling Demonstration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E8ED0F1-5069-409E-B9A1-BDBF3277F85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43" y="1919796"/>
            <a:ext cx="4819714" cy="30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3B743E-70E1-4477-A23D-6B0592D43FFB}"/>
              </a:ext>
            </a:extLst>
          </p:cNvPr>
          <p:cNvSpPr txBox="1"/>
          <p:nvPr/>
        </p:nvSpPr>
        <p:spPr>
          <a:xfrm>
            <a:off x="3826276" y="5131293"/>
            <a:ext cx="458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The max pooling visualization  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40B135A-4415-4CD4-855A-E2C71882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1EF3A-C718-491A-B910-79BACB99A671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3583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1A44-E51D-4358-83A3-A18A22F3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Results</a:t>
            </a:r>
            <a:endParaRPr lang="en-US"/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40B135A-4415-4CD4-855A-E2C71882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61EF3A-C718-491A-B910-79BACB99A671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B7245EC-53C3-4E8B-83EB-4AC7F7A9D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314" t="32566" r="24499" b="10959"/>
          <a:stretch/>
        </p:blipFill>
        <p:spPr>
          <a:xfrm>
            <a:off x="1080951" y="1749287"/>
            <a:ext cx="9873862" cy="436526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404C7F-AD6A-46FB-A15E-A4E4051BBF66}"/>
              </a:ext>
            </a:extLst>
          </p:cNvPr>
          <p:cNvSpPr txBox="1"/>
          <p:nvPr/>
        </p:nvSpPr>
        <p:spPr>
          <a:xfrm>
            <a:off x="6412283" y="3054758"/>
            <a:ext cx="499783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The validation accuracy is : [0.9791381359100342] 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The training accuracy is : [0.9573432803153992] 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The validation loss is : [0.07700876146554947]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The training loss is : [0.15533433854579926]</a:t>
            </a:r>
          </a:p>
        </p:txBody>
      </p:sp>
    </p:spTree>
    <p:extLst>
      <p:ext uri="{BB962C8B-B14F-4D97-AF65-F5344CB8AC3E}">
        <p14:creationId xmlns:p14="http://schemas.microsoft.com/office/powerpoint/2010/main" val="391269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1A08-2F22-42B1-87BC-7065F8C5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/>
              <a:t>What we have done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3892D4-6031-458C-8B88-C055D689F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442623"/>
              </p:ext>
            </p:extLst>
          </p:nvPr>
        </p:nvGraphicFramePr>
        <p:xfrm>
          <a:off x="1" y="1130060"/>
          <a:ext cx="10896600" cy="502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0DA950F-9D01-4058-A6E9-D0E6AE8D2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160AC-A2A6-404E-9B3D-4C3E0BB4E7C1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263171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1A44-E51D-4358-83A3-A18A22F3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Limitations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26AF9-55A4-4AB5-B802-A0F2A47E0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Two-step process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Unable to integrate detection and recognition in one frame</a:t>
            </a:r>
          </a:p>
          <a:p>
            <a:pPr lvl="1">
              <a:buClr>
                <a:srgbClr val="A43F27"/>
              </a:buClr>
              <a:buFont typeface="Wingdings" pitchFamily="34" charset="0"/>
              <a:buChar char="v"/>
            </a:pPr>
            <a:r>
              <a:rPr lang="en-US">
                <a:cs typeface="Arial"/>
              </a:rPr>
              <a:t>Not fully gesture controlled</a:t>
            </a:r>
          </a:p>
          <a:p>
            <a:pPr>
              <a:buClr>
                <a:srgbClr val="A43F27"/>
              </a:buClr>
              <a:buFont typeface="Wingdings" pitchFamily="34" charset="0"/>
              <a:buChar char="§"/>
            </a:pPr>
            <a:r>
              <a:rPr lang="en-US">
                <a:cs typeface="Arial"/>
              </a:rPr>
              <a:t>Accuracy- Unable to recognize more than 1 character</a:t>
            </a:r>
          </a:p>
          <a:p>
            <a:pPr>
              <a:buClr>
                <a:srgbClr val="A43F27"/>
              </a:buClr>
              <a:buFont typeface="Wingdings" pitchFamily="34" charset="0"/>
              <a:buChar char="§"/>
            </a:pPr>
            <a:r>
              <a:rPr lang="en-US">
                <a:cs typeface="Arial"/>
              </a:rPr>
              <a:t>Only Alphabets, Digits are not recognized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6958CE-08EE-4B6E-AAD0-79E179CF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3" t="32495" r="61127" b="7066"/>
          <a:stretch/>
        </p:blipFill>
        <p:spPr>
          <a:xfrm>
            <a:off x="8476091" y="1673919"/>
            <a:ext cx="2782958" cy="3510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91096-2849-4FA3-B9C2-384C841DDF2C}"/>
              </a:ext>
            </a:extLst>
          </p:cNvPr>
          <p:cNvSpPr txBox="1"/>
          <p:nvPr/>
        </p:nvSpPr>
        <p:spPr>
          <a:xfrm>
            <a:off x="8476091" y="5211762"/>
            <a:ext cx="278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can see that ‘HI’ is predicted as ‘G’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9CE0BFD-80B3-43A4-BB0B-9CE5C96FB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901F4-EE4C-4DE9-8C9C-F341B7CC479E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</p:spTree>
    <p:extLst>
      <p:ext uri="{BB962C8B-B14F-4D97-AF65-F5344CB8AC3E}">
        <p14:creationId xmlns:p14="http://schemas.microsoft.com/office/powerpoint/2010/main" val="68491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28FD5-2341-4357-830F-DB1EEBE7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03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75" y="230913"/>
            <a:ext cx="9601200" cy="1252675"/>
          </a:xfrm>
        </p:spPr>
        <p:txBody>
          <a:bodyPr anchor="ctr"/>
          <a:lstStyle/>
          <a:p>
            <a:pPr algn="ctr"/>
            <a:r>
              <a:rPr lang="en-US">
                <a:cs typeface="Arial"/>
              </a:rPr>
              <a:t>Table of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70960"/>
            <a:ext cx="9601200" cy="23160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Introduction of the Problem </a:t>
            </a:r>
          </a:p>
          <a:p>
            <a:r>
              <a:rPr lang="en-US"/>
              <a:t>What is the state of the art</a:t>
            </a:r>
          </a:p>
          <a:p>
            <a:r>
              <a:rPr lang="en-US"/>
              <a:t>Proposed Methodology</a:t>
            </a:r>
          </a:p>
          <a:p>
            <a:r>
              <a:rPr lang="en-US"/>
              <a:t>Recap </a:t>
            </a:r>
          </a:p>
          <a:p>
            <a:r>
              <a:rPr lang="en-US"/>
              <a:t>What we did in the End-Sem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412BE-4D0D-47B1-A346-F454C4E03EA7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7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7E0390-4386-4D4D-941D-374671A5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1" y="81464"/>
            <a:ext cx="1571626" cy="15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9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of 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E0AC2-BB82-4B5E-8A74-09B4C4771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Imagine visualizing the </a:t>
            </a:r>
            <a:r>
              <a:rPr lang="en-US" b="1"/>
              <a:t>Unseen</a:t>
            </a:r>
            <a:r>
              <a:rPr lang="en-US"/>
              <a:t> and the </a:t>
            </a:r>
            <a:r>
              <a:rPr lang="en-US" b="1"/>
              <a:t>Unspoken!</a:t>
            </a:r>
            <a:endParaRPr lang="en-US"/>
          </a:p>
          <a:p>
            <a:r>
              <a:rPr lang="en-US"/>
              <a:t>15% of the global population has some form of disability among which 2-4% have significant disability in basic functioning.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We can't help everyone but, can help a significant few . </a:t>
            </a:r>
          </a:p>
          <a:p>
            <a:r>
              <a:rPr lang="en-US"/>
              <a:t>Older Adults and some Young Adults lacks of </a:t>
            </a:r>
            <a:r>
              <a:rPr lang="en-US" err="1"/>
              <a:t>Kūsho</a:t>
            </a:r>
            <a:r>
              <a:rPr lang="en-US"/>
              <a:t> effect</a:t>
            </a:r>
          </a:p>
          <a:p>
            <a:r>
              <a:rPr lang="en-US"/>
              <a:t>People who are </a:t>
            </a:r>
            <a:r>
              <a:rPr lang="en-US" b="1"/>
              <a:t>Hyperlexic</a:t>
            </a:r>
            <a:r>
              <a:rPr lang="en-US"/>
              <a:t>.</a:t>
            </a:r>
          </a:p>
          <a:p>
            <a:r>
              <a:rPr lang="en-US"/>
              <a:t>People loosing auditory perception over time.</a:t>
            </a:r>
          </a:p>
          <a:p>
            <a:r>
              <a:rPr lang="en-US"/>
              <a:t>Young minds which heavily rely cognitive perception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87E47-9DCD-4D1E-BA38-3F3FD2250283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8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88F6588-09A7-4C79-AE1E-9C298931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81464"/>
            <a:ext cx="1571626" cy="15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9885-0860-4499-9C0A-FC032AC2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of the Art (Literature 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DB31D-4E42-47CE-9574-FC2E9A95F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An Optimized Approach for Deaf and Dumb people using Air writing by “</a:t>
            </a:r>
            <a:r>
              <a:rPr lang="en-US" b="1" err="1"/>
              <a:t>Nithya.S</a:t>
            </a:r>
            <a:r>
              <a:rPr lang="en-US" b="1"/>
              <a:t>”, “</a:t>
            </a:r>
            <a:r>
              <a:rPr lang="en-US" b="1" err="1"/>
              <a:t>Chandru.S</a:t>
            </a:r>
            <a:r>
              <a:rPr lang="en-US" b="1"/>
              <a:t>”, “</a:t>
            </a:r>
            <a:r>
              <a:rPr lang="en-US" b="1" err="1"/>
              <a:t>Krishnakanth.G</a:t>
            </a:r>
            <a:r>
              <a:rPr lang="en-US" b="1"/>
              <a:t>” and “</a:t>
            </a:r>
            <a:r>
              <a:rPr lang="en-US" b="1" err="1"/>
              <a:t>Pavithran.P</a:t>
            </a:r>
            <a:r>
              <a:rPr lang="en-US" b="1"/>
              <a:t>”</a:t>
            </a:r>
          </a:p>
          <a:p>
            <a:r>
              <a:rPr lang="en-US"/>
              <a:t>Color is selected using HSV </a:t>
            </a:r>
          </a:p>
          <a:p>
            <a:r>
              <a:rPr lang="en-US"/>
              <a:t>Project was based on </a:t>
            </a:r>
            <a:r>
              <a:rPr lang="en-US" err="1"/>
              <a:t>RaspberryPi</a:t>
            </a:r>
            <a:r>
              <a:rPr lang="en-US"/>
              <a:t> and motion sensor. </a:t>
            </a:r>
          </a:p>
          <a:p>
            <a:r>
              <a:rPr lang="en-US"/>
              <a:t>Object is detected using Morphological Masking and Contours</a:t>
            </a:r>
          </a:p>
          <a:p>
            <a:r>
              <a:rPr lang="en-US"/>
              <a:t>Characters are recognized using two methods OCR and Comparison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66282-616F-4D2D-85E2-2A91AE58C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4" t="20135" r="11361" b="19301"/>
          <a:stretch/>
        </p:blipFill>
        <p:spPr>
          <a:xfrm>
            <a:off x="4471987" y="4924425"/>
            <a:ext cx="3248025" cy="866775"/>
          </a:xfrm>
          <a:prstGeom prst="rect">
            <a:avLst/>
          </a:prstGeom>
        </p:spPr>
      </p:pic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6114A4A-31BB-4445-8E8B-BD238B7B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81" y="81464"/>
            <a:ext cx="1571626" cy="155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685D0-2504-4D5F-8FD6-CD6D1AD845FE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2486A-F1EC-4CB0-8BF8-FCF77BFA5454}"/>
              </a:ext>
            </a:extLst>
          </p:cNvPr>
          <p:cNvSpPr txBox="1"/>
          <p:nvPr/>
        </p:nvSpPr>
        <p:spPr>
          <a:xfrm>
            <a:off x="4471987" y="5791200"/>
            <a:ext cx="324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Fig: Block diagram of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35961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EA63-269B-4807-967D-95D3676D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ABC0-F110-4A56-AF9E-5B5AB8FA1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Clr>
                <a:srgbClr val="A43F27"/>
              </a:buClr>
              <a:buNone/>
            </a:pPr>
            <a:r>
              <a:rPr lang="en-US" sz="2200" b="1">
                <a:cs typeface="Arial"/>
              </a:rPr>
              <a:t>Writing in Air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Color Selector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Morphological Operations for Masking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Contour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Paint Sheet</a:t>
            </a:r>
          </a:p>
          <a:p>
            <a:pPr>
              <a:buClr>
                <a:srgbClr val="A43F27"/>
              </a:buClr>
            </a:pPr>
            <a:r>
              <a:rPr lang="en-US">
                <a:cs typeface="Arial"/>
              </a:rPr>
              <a:t>Live Tracker</a:t>
            </a:r>
          </a:p>
          <a:p>
            <a:pPr marL="0" indent="0">
              <a:buClr>
                <a:srgbClr val="A43F27"/>
              </a:buClr>
              <a:buNone/>
            </a:pPr>
            <a:r>
              <a:rPr lang="en-US" sz="2200" b="1">
                <a:cs typeface="Arial"/>
              </a:rPr>
              <a:t>Recognition</a:t>
            </a:r>
          </a:p>
          <a:p>
            <a:pPr>
              <a:lnSpc>
                <a:spcPct val="100000"/>
              </a:lnSpc>
              <a:buClr>
                <a:srgbClr val="A43F27"/>
              </a:buClr>
            </a:pPr>
            <a:r>
              <a:rPr lang="en-US">
                <a:cs typeface="Arial"/>
              </a:rPr>
              <a:t>CNN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ABFF95-9307-4C94-B05B-1A1ADDA0B770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C272214-9BCB-405F-B454-CD5C0051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81" y="81464"/>
            <a:ext cx="1571626" cy="15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1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D695-7B71-42BD-828A-793CE9B8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426" y="273404"/>
            <a:ext cx="9601200" cy="1142385"/>
          </a:xfrm>
        </p:spPr>
        <p:txBody>
          <a:bodyPr anchor="ctr"/>
          <a:lstStyle/>
          <a:p>
            <a:r>
              <a:rPr lang="en-US"/>
              <a:t>Writing in air</a:t>
            </a:r>
          </a:p>
        </p:txBody>
      </p:sp>
      <p:pic>
        <p:nvPicPr>
          <p:cNvPr id="4" name="vdo">
            <a:hlinkClick r:id="" action="ppaction://media"/>
            <a:extLst>
              <a:ext uri="{FF2B5EF4-FFF2-40B4-BE49-F238E27FC236}">
                <a16:creationId xmlns:a16="http://schemas.microsoft.com/office/drawing/2014/main" id="{AD495569-EDD0-42A3-9BAA-71CDFFB641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251" y="1221975"/>
            <a:ext cx="9284378" cy="45236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01C60-7E28-48ED-A912-8A7B6BC201B4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D7352CD-60A5-4068-8F93-A8089FC73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4667" l="5778" r="95556">
                        <a14:foregroundMark x1="86347" y1="31529" x2="66667" y2="13778"/>
                        <a14:foregroundMark x1="89333" y1="34222" x2="87977" y2="32999"/>
                        <a14:foregroundMark x1="66667" y1="13778" x2="39556" y2="11556"/>
                        <a14:foregroundMark x1="39556" y1="11556" x2="10667" y2="28889"/>
                        <a14:foregroundMark x1="10667" y1="28889" x2="4889" y2="59111"/>
                        <a14:foregroundMark x1="4889" y1="59111" x2="21333" y2="82667"/>
                        <a14:foregroundMark x1="40545" y1="91399" x2="50667" y2="96000"/>
                        <a14:foregroundMark x1="39680" y1="91006" x2="40201" y2="91243"/>
                        <a14:foregroundMark x1="21333" y1="82667" x2="37531" y2="90029"/>
                        <a14:foregroundMark x1="57186" y1="95111" x2="62869" y2="94336"/>
                        <a14:foregroundMark x1="50667" y1="96000" x2="57186" y2="95111"/>
                        <a14:foregroundMark x1="90569" y1="71192" x2="94222" y2="64000"/>
                        <a14:foregroundMark x1="95413" y1="34222" x2="95471" y2="32782"/>
                        <a14:foregroundMark x1="95397" y1="34635" x2="95413" y2="34222"/>
                        <a14:foregroundMark x1="95324" y1="36444" x2="95333" y2="36221"/>
                        <a14:foregroundMark x1="95253" y1="38222" x2="95324" y2="36444"/>
                        <a14:foregroundMark x1="95217" y1="39111" x2="95253" y2="38222"/>
                        <a14:foregroundMark x1="95164" y1="40444" x2="95217" y2="39111"/>
                        <a14:foregroundMark x1="94222" y1="64000" x2="95164" y2="40444"/>
                        <a14:foregroundMark x1="90871" y1="27333" x2="72444" y2="14222"/>
                        <a14:foregroundMark x1="92837" y1="28732" x2="92691" y2="28628"/>
                        <a14:foregroundMark x1="94353" y1="29811" x2="93613" y2="29284"/>
                        <a14:foregroundMark x1="72444" y1="14222" x2="31556" y2="11111"/>
                        <a14:foregroundMark x1="38667" y1="61333" x2="75111" y2="48889"/>
                        <a14:foregroundMark x1="75111" y1="48889" x2="51111" y2="64889"/>
                        <a14:foregroundMark x1="51111" y1="64889" x2="66206" y2="82930"/>
                        <a14:foregroundMark x1="57119" y1="88332" x2="49778" y2="89333"/>
                        <a14:foregroundMark x1="46222" y1="92444" x2="57932" y2="89181"/>
                        <a14:foregroundMark x1="9778" y1="62667" x2="8444" y2="39111"/>
                        <a14:foregroundMark x1="73333" y1="13778" x2="44444" y2="11111"/>
                        <a14:foregroundMark x1="44444" y1="11111" x2="68000" y2="10222"/>
                        <a14:foregroundMark x1="68000" y1="8889" x2="41778" y2="6667"/>
                        <a14:foregroundMark x1="5778" y1="38667" x2="6667" y2="60889"/>
                        <a14:foregroundMark x1="38465" y1="94667" x2="59111" y2="94667"/>
                        <a14:foregroundMark x1="36605" y1="94667" x2="38021" y2="94667"/>
                        <a14:foregroundMark x1="33778" y1="53778" x2="60889" y2="70222"/>
                        <a14:foregroundMark x1="60889" y1="70222" x2="33333" y2="64889"/>
                        <a14:foregroundMark x1="33333" y1="64889" x2="62222" y2="62222"/>
                        <a14:foregroundMark x1="62222" y1="62222" x2="69778" y2="62222"/>
                        <a14:foregroundMark x1="76444" y1="88000" x2="69778" y2="91111"/>
                        <a14:foregroundMark x1="84889" y1="68444" x2="85778" y2="72889"/>
                        <a14:foregroundMark x1="90222" y1="27111" x2="90667" y2="28444"/>
                        <a14:foregroundMark x1="94667" y1="38667" x2="94667" y2="39556"/>
                        <a14:backgroundMark x1="84000" y1="91556" x2="81003" y2="93170"/>
                        <a14:backgroundMark x1="84444" y1="87111" x2="81333" y2="88889"/>
                        <a14:backgroundMark x1="85333" y1="85778" x2="84000" y2="86222"/>
                        <a14:backgroundMark x1="85778" y1="84889" x2="84000" y2="84889"/>
                        <a14:backgroundMark x1="82222" y1="87111" x2="84444" y2="84889"/>
                        <a14:backgroundMark x1="85333" y1="83556" x2="85333" y2="83556"/>
                        <a14:backgroundMark x1="85333" y1="83111" x2="85333" y2="83111"/>
                        <a14:backgroundMark x1="71111" y1="94222" x2="71111" y2="94222"/>
                        <a14:backgroundMark x1="78935" y1="90825" x2="79111" y2="90667"/>
                        <a14:backgroundMark x1="96444" y1="34222" x2="95111" y2="28444"/>
                        <a14:backgroundMark x1="97333" y1="36444" x2="95556" y2="29333"/>
                        <a14:backgroundMark x1="72313" y1="93986" x2="68000" y2="94667"/>
                        <a14:backgroundMark x1="96444" y1="35556" x2="93990" y2="27375"/>
                        <a14:backgroundMark x1="96444" y1="32889" x2="93551" y2="27516"/>
                        <a14:backgroundMark x1="96444" y1="30667" x2="94113" y2="27336"/>
                        <a14:backgroundMark x1="93778" y1="31556" x2="93333" y2="28444"/>
                        <a14:backgroundMark x1="32889" y1="95556" x2="35111" y2="96444"/>
                        <a14:backgroundMark x1="88000" y1="80889" x2="85778" y2="82222"/>
                        <a14:backgroundMark x1="83556" y1="84889" x2="88444" y2="79111"/>
                        <a14:backgroundMark x1="92222" y1="27944" x2="92889" y2="28444"/>
                        <a14:backgroundMark x1="95556" y1="36444" x2="95556" y2="36444"/>
                        <a14:backgroundMark x1="95556" y1="38222" x2="95556" y2="38222"/>
                        <a14:backgroundMark x1="94667" y1="34222" x2="94667" y2="34222"/>
                        <a14:backgroundMark x1="96444" y1="40444" x2="96444" y2="40444"/>
                        <a14:backgroundMark x1="67556" y1="95111" x2="67556" y2="95111"/>
                        <a14:backgroundMark x1="68000" y1="95111" x2="68444" y2="94667"/>
                        <a14:backgroundMark x1="66222" y1="95556" x2="68000" y2="96000"/>
                        <a14:backgroundMark x1="68000" y1="95111" x2="67111" y2="94667"/>
                        <a14:backgroundMark x1="71230" y1="92758" x2="64889" y2="96444"/>
                        <a14:backgroundMark x1="84000" y1="85333" x2="77450" y2="89141"/>
                        <a14:backgroundMark x1="36889" y1="96444" x2="37333" y2="96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8678" y="60552"/>
            <a:ext cx="1585686" cy="1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8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077325" cy="1142385"/>
          </a:xfrm>
        </p:spPr>
        <p:txBody>
          <a:bodyPr anchor="t"/>
          <a:lstStyle/>
          <a:p>
            <a:r>
              <a:rPr lang="en-US"/>
              <a:t>What we have done till Mid Semester</a:t>
            </a:r>
          </a:p>
        </p:txBody>
      </p:sp>
      <p:graphicFrame>
        <p:nvGraphicFramePr>
          <p:cNvPr id="4" name="Content Placeholder 3" descr="Process Arrows diagram showing 3 steps arranged from left to right with task descriptions fo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476095"/>
              </p:ext>
            </p:extLst>
          </p:nvPr>
        </p:nvGraphicFramePr>
        <p:xfrm>
          <a:off x="770022" y="985963"/>
          <a:ext cx="10234583" cy="5136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C7B8C4-ACBF-4423-9F81-FD16AC368C26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B636CB5-74DD-454D-8D53-A3C77BDD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781" y="94664"/>
            <a:ext cx="1571626" cy="15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170E99-E3B0-4B02-8362-9FD63AE16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9170E99-E3B0-4B02-8362-9FD63AE16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AE7922-FDD0-49E5-B014-3428B7E88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C8AE7922-FDD0-49E5-B014-3428B7E885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CF28E8-6DFD-4048-BF05-9803025CA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2CF28E8-6DFD-4048-BF05-9803025CA9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25CF2B-3E41-481F-9F32-99995B63C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1025CF2B-3E41-481F-9F32-99995B63C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292CF0-0DB4-4A75-B633-3707C8434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B292CF0-0DB4-4A75-B633-3707C84340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594CAC-F502-4D3A-9FCD-12F572633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7594CAC-F502-4D3A-9FCD-12F572633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D98BE5B-F59E-46BB-90E9-5A619A7405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6D98BE5B-F59E-46BB-90E9-5A619A7405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B7B65E-13C2-4CA2-B0D3-778FE5352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2B7B65E-13C2-4CA2-B0D3-778FE5352A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E47C6A-7D7E-44CE-B15A-29B8EC073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F8E47C6A-7D7E-44CE-B15A-29B8EC0733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BB09AB-3A45-4D80-8F25-734657FC5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4FBB09AB-3A45-4D80-8F25-734657FC54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E110AF-2223-4D31-971F-523D1876C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65E110AF-2223-4D31-971F-523D1876C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2F7B4C-645E-470A-82DC-EFB0F792F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5F2F7B4C-645E-470A-82DC-EFB0F792F8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C89AC2-9897-48B2-A46A-2BC3101917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3BC89AC2-9897-48B2-A46A-2BC3101917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D7C999-6E97-462B-AFE1-47EC3E4CF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96D7C999-6E97-462B-AFE1-47EC3E4CF3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794884-9725-4C02-AFDD-AC6EC032FF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77794884-9725-4C02-AFDD-AC6EC032FF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AA8908-E50E-4212-9568-287E90A92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DEAA8908-E50E-4212-9568-287E90A92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008576-D090-4912-83F0-6B269F423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2A008576-D090-4912-83F0-6B269F4230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A2E80C-1F72-4F93-A1CA-EE1F2438A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graphicEl>
                                              <a:dgm id="{66A2E80C-1F72-4F93-A1CA-EE1F2438A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31D903-A679-4E43-BA1B-B4C7279CA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dgm id="{7031D903-A679-4E43-BA1B-B4C7279CA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077325" cy="1142385"/>
          </a:xfrm>
        </p:spPr>
        <p:txBody>
          <a:bodyPr anchor="ctr"/>
          <a:lstStyle/>
          <a:p>
            <a:r>
              <a:rPr lang="en-US"/>
              <a:t>What we have done after Mid Semester</a:t>
            </a:r>
          </a:p>
        </p:txBody>
      </p:sp>
      <p:graphicFrame>
        <p:nvGraphicFramePr>
          <p:cNvPr id="4" name="Content Placeholder 3" descr="Process Arrows diagram showing 3 steps arranged from left to right with task descriptions fo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982043"/>
              </p:ext>
            </p:extLst>
          </p:nvPr>
        </p:nvGraphicFramePr>
        <p:xfrm>
          <a:off x="770022" y="1349166"/>
          <a:ext cx="9718759" cy="468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C7B8C4-ACBF-4423-9F81-FD16AC368C26}"/>
              </a:ext>
            </a:extLst>
          </p:cNvPr>
          <p:cNvSpPr txBox="1"/>
          <p:nvPr/>
        </p:nvSpPr>
        <p:spPr>
          <a:xfrm>
            <a:off x="552450" y="6210300"/>
            <a:ext cx="851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Department of DSAI, DSPM IIIT-NR</a:t>
            </a:r>
          </a:p>
        </p:txBody>
      </p:sp>
      <p:pic>
        <p:nvPicPr>
          <p:cNvPr id="6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B636CB5-74DD-454D-8D53-A3C77BDDF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8781" y="97366"/>
            <a:ext cx="1571626" cy="15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3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Application>Microsoft Office PowerPoint</Application>
  <PresentationFormat>Widescreen</PresentationFormat>
  <Slides>24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Diamond Grid 16x9</vt:lpstr>
      <vt:lpstr>INTERNATIONAL INSTITUTE OF INFORMATION TECHNOLOGY, NAYA RAIPUR  Department of Data Science and Artificial Intelligence</vt:lpstr>
      <vt:lpstr>GROUP MEMBERS</vt:lpstr>
      <vt:lpstr>Table of Content</vt:lpstr>
      <vt:lpstr>Introduction of the Problem</vt:lpstr>
      <vt:lpstr>State of the Art (Literature Review)</vt:lpstr>
      <vt:lpstr>Proposed Methodology</vt:lpstr>
      <vt:lpstr>Writing in air</vt:lpstr>
      <vt:lpstr>What we have done till Mid Semester</vt:lpstr>
      <vt:lpstr>What we have done after Mid Semester</vt:lpstr>
      <vt:lpstr>Dataset Description</vt:lpstr>
      <vt:lpstr>Training and Testing Dataset</vt:lpstr>
      <vt:lpstr>Recognition</vt:lpstr>
      <vt:lpstr>CNN Architecture– Convolutional Layer</vt:lpstr>
      <vt:lpstr>Padding And Strides</vt:lpstr>
      <vt:lpstr>CONTD...</vt:lpstr>
      <vt:lpstr>Padding and Strides Demonstration</vt:lpstr>
      <vt:lpstr>Activation Function- ReLU, SoftMax</vt:lpstr>
      <vt:lpstr>CONTD...</vt:lpstr>
      <vt:lpstr>Pooling layer </vt:lpstr>
      <vt:lpstr>Pooling Demonstration</vt:lpstr>
      <vt:lpstr>Results</vt:lpstr>
      <vt:lpstr>What we have done</vt:lpstr>
      <vt:lpstr>Limitations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Handwriting Detection and Recognition</dc:title>
  <dc:creator>Prabhat Kumar</dc:creator>
  <cp:keywords>Mini Project Report</cp:keywords>
  <cp:revision>1</cp:revision>
  <dcterms:created xsi:type="dcterms:W3CDTF">2021-03-05T09:09:37Z</dcterms:created>
  <dcterms:modified xsi:type="dcterms:W3CDTF">2021-05-09T20:19:49Z</dcterms:modified>
  <cp:category>Minor Project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